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61" r:id="rId4"/>
    <p:sldId id="263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E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93C09-4CEA-4D06-AB13-1927E6E4DE4B}" type="datetimeFigureOut">
              <a:rPr lang="en-PH" smtClean="0"/>
              <a:t>23/04/2018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2BE0C-F7B1-437F-89D6-7C0415D363B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35419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2BE0C-F7B1-437F-89D6-7C0415D363BC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08789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E816CF-D08D-4D8B-8F93-2407FF592118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E1EA4A-3D2C-43A4-B60A-2034F6E74EE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solidFill>
                  <a:schemeClr val="tx2">
                    <a:lumMod val="50000"/>
                  </a:schemeClr>
                </a:solidFill>
              </a:rPr>
              <a:t>EXERCISE 5.2: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RECORDING FOR IPT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+mj-lt"/>
              </a:rPr>
              <a:t>For Case #1 in Exercise 8, accomplish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Form 4.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NTP Treatment/IPT Card </a:t>
            </a:r>
            <a:r>
              <a:rPr lang="en-US" sz="3200" dirty="0">
                <a:latin typeface="+mj-lt"/>
              </a:rPr>
              <a:t>and register in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Form 9. IPT Register</a:t>
            </a:r>
          </a:p>
          <a:p>
            <a:pPr>
              <a:buNone/>
            </a:pPr>
            <a:r>
              <a:rPr lang="en-US" dirty="0">
                <a:latin typeface="+mj-lt"/>
              </a:rPr>
              <a:t>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9151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</a:rPr>
              <a:t>Nesrin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</a:rPr>
              <a:t>Gose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, 4 years old, is the daughter of a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</a:rPr>
              <a:t>bacteriologically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 confirmed TB case.  She has no signs or symptoms and her TST was 3mm (March 12, 2014).  She started IPT on March 15, 2014.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276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latin typeface="+mj-lt"/>
              </a:rPr>
              <a:t>She resides in Lot 4, Block 7 </a:t>
            </a:r>
            <a:r>
              <a:rPr lang="en-US" dirty="0" err="1">
                <a:latin typeface="+mj-lt"/>
              </a:rPr>
              <a:t>Malunggay</a:t>
            </a:r>
            <a:r>
              <a:rPr lang="en-US" dirty="0">
                <a:latin typeface="+mj-lt"/>
              </a:rPr>
              <a:t> St. </a:t>
            </a:r>
            <a:r>
              <a:rPr lang="en-US" dirty="0" err="1">
                <a:latin typeface="+mj-lt"/>
              </a:rPr>
              <a:t>Barangay</a:t>
            </a:r>
            <a:r>
              <a:rPr lang="en-US" dirty="0">
                <a:latin typeface="+mj-lt"/>
              </a:rPr>
              <a:t> Uno Dos, City G, in Region 3.</a:t>
            </a:r>
          </a:p>
          <a:p>
            <a:pPr lvl="0"/>
            <a:r>
              <a:rPr lang="en-US" dirty="0">
                <a:latin typeface="+mj-lt"/>
              </a:rPr>
              <a:t>Home phone number is 354-6872.</a:t>
            </a:r>
          </a:p>
          <a:p>
            <a:pPr lvl="0"/>
            <a:r>
              <a:rPr lang="en-US" dirty="0">
                <a:latin typeface="+mj-lt"/>
              </a:rPr>
              <a:t>She was born January 27, 2010.</a:t>
            </a:r>
          </a:p>
          <a:p>
            <a:pPr lvl="0"/>
            <a:r>
              <a:rPr lang="en-US" dirty="0">
                <a:latin typeface="+mj-lt"/>
              </a:rPr>
              <a:t>She lives with her parents: </a:t>
            </a:r>
            <a:r>
              <a:rPr lang="en-US" dirty="0" err="1">
                <a:latin typeface="+mj-lt"/>
              </a:rPr>
              <a:t>Mico</a:t>
            </a:r>
            <a:r>
              <a:rPr lang="en-US" dirty="0">
                <a:latin typeface="+mj-lt"/>
              </a:rPr>
              <a:t> (27/M) and Julia (24/F).</a:t>
            </a:r>
          </a:p>
          <a:p>
            <a:pPr lvl="0"/>
            <a:r>
              <a:rPr lang="en-US" dirty="0" err="1">
                <a:latin typeface="+mj-lt"/>
              </a:rPr>
              <a:t>Mico</a:t>
            </a:r>
            <a:r>
              <a:rPr lang="en-US" dirty="0">
                <a:latin typeface="+mj-lt"/>
              </a:rPr>
              <a:t> is employed with </a:t>
            </a:r>
            <a:r>
              <a:rPr lang="en-US" dirty="0" err="1">
                <a:latin typeface="+mj-lt"/>
              </a:rPr>
              <a:t>Philhealth</a:t>
            </a:r>
            <a:r>
              <a:rPr lang="en-US" dirty="0">
                <a:latin typeface="+mj-lt"/>
              </a:rPr>
              <a:t> number 13-000778365-1.  </a:t>
            </a:r>
            <a:r>
              <a:rPr lang="en-US" dirty="0" err="1">
                <a:latin typeface="+mj-lt"/>
              </a:rPr>
              <a:t>Nesrin</a:t>
            </a:r>
            <a:r>
              <a:rPr lang="en-US" dirty="0">
                <a:latin typeface="+mj-lt"/>
              </a:rPr>
              <a:t> is his dependent.</a:t>
            </a:r>
          </a:p>
          <a:p>
            <a:pPr lvl="0"/>
            <a:r>
              <a:rPr lang="en-US" dirty="0" err="1">
                <a:latin typeface="+mj-lt"/>
              </a:rPr>
              <a:t>Nesrin</a:t>
            </a:r>
            <a:r>
              <a:rPr lang="en-US" dirty="0">
                <a:latin typeface="+mj-lt"/>
              </a:rPr>
              <a:t> weighed 14 kg and she had a BCG scar.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66627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0" y="0"/>
            <a:ext cx="2209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1"/>
            <a:ext cx="9144000" cy="2819400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3733800" y="1295400"/>
            <a:ext cx="1752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9144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E5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993" y="1066800"/>
            <a:ext cx="7772400" cy="1447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omic Sans MS" pitchFamily="66" charset="0"/>
              </a:rPr>
              <a:t>END OF EXERCISES</a:t>
            </a:r>
          </a:p>
          <a:p>
            <a:pPr algn="ctr"/>
            <a:r>
              <a:rPr lang="en-US" sz="3600" b="1" dirty="0">
                <a:latin typeface="Comic Sans MS" pitchFamily="66" charset="0"/>
              </a:rPr>
              <a:t>for TB PREVENTION</a:t>
            </a:r>
          </a:p>
        </p:txBody>
      </p:sp>
      <p:pic>
        <p:nvPicPr>
          <p:cNvPr id="1026" name="Picture 2" descr="E:\1 My Pictures\5 Pics made\cartoons with transparent bg\oie_transparent(19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124200"/>
            <a:ext cx="2490787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162</Words>
  <Application>Microsoft Office PowerPoint</Application>
  <PresentationFormat>On-screen Show (4:3)</PresentationFormat>
  <Paragraphs>13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Comic Sans MS</vt:lpstr>
      <vt:lpstr>Constantia</vt:lpstr>
      <vt:lpstr>Wingdings 2</vt:lpstr>
      <vt:lpstr>Flow</vt:lpstr>
      <vt:lpstr>EXERCISE 5.2: RECORDING FOR IPT</vt:lpstr>
      <vt:lpstr> Nesrin Gose, 4 years old, is the daughter of a bacteriologically confirmed TB case.  She has no signs or symptoms and her TST was 3mm (March 12, 2014).  She started IPT on March 15, 2014.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9: RECORDING FOR IPT</dc:title>
  <dc:creator>Dra</dc:creator>
  <cp:lastModifiedBy>alio</cp:lastModifiedBy>
  <cp:revision>18</cp:revision>
  <dcterms:created xsi:type="dcterms:W3CDTF">2014-08-19T01:28:03Z</dcterms:created>
  <dcterms:modified xsi:type="dcterms:W3CDTF">2018-04-23T09:55:07Z</dcterms:modified>
</cp:coreProperties>
</file>