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89" r:id="rId2"/>
    <p:sldId id="259" r:id="rId3"/>
    <p:sldId id="287" r:id="rId4"/>
    <p:sldId id="260" r:id="rId5"/>
    <p:sldId id="261" r:id="rId6"/>
    <p:sldId id="288" r:id="rId7"/>
    <p:sldId id="262" r:id="rId8"/>
    <p:sldId id="285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6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20735" autoAdjust="0"/>
    <p:restoredTop sz="91456" autoAdjust="0"/>
  </p:normalViewPr>
  <p:slideViewPr>
    <p:cSldViewPr>
      <p:cViewPr varScale="1">
        <p:scale>
          <a:sx n="63" d="100"/>
          <a:sy n="63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CB4F3-83A2-4A14-848D-08BDA3CA13B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65142C-1ED1-4A33-806D-372B9754D47E}">
      <dgm:prSet phldrT="[Text]"/>
      <dgm:spPr/>
      <dgm:t>
        <a:bodyPr/>
        <a:lstStyle/>
        <a:p>
          <a:r>
            <a:rPr lang="en-US" dirty="0"/>
            <a:t>IDO-NTP</a:t>
          </a:r>
        </a:p>
      </dgm:t>
    </dgm:pt>
    <dgm:pt modelId="{14B06CEB-7EEA-4566-A844-B96B7AC3F164}" type="parTrans" cxnId="{19A95E9A-5D45-4B69-A12A-7A171A2A32AE}">
      <dgm:prSet/>
      <dgm:spPr/>
      <dgm:t>
        <a:bodyPr/>
        <a:lstStyle/>
        <a:p>
          <a:endParaRPr lang="en-US"/>
        </a:p>
      </dgm:t>
    </dgm:pt>
    <dgm:pt modelId="{E332D3AF-13A0-4525-AA21-9B4AE58E660C}" type="sibTrans" cxnId="{19A95E9A-5D45-4B69-A12A-7A171A2A32AE}">
      <dgm:prSet/>
      <dgm:spPr/>
      <dgm:t>
        <a:bodyPr/>
        <a:lstStyle/>
        <a:p>
          <a:endParaRPr lang="en-US"/>
        </a:p>
      </dgm:t>
    </dgm:pt>
    <dgm:pt modelId="{68C0959C-3AE7-4608-AC20-142038426A29}" type="asst">
      <dgm:prSet phldrT="[Text]"/>
      <dgm:spPr/>
      <dgm:t>
        <a:bodyPr/>
        <a:lstStyle/>
        <a:p>
          <a:r>
            <a:rPr lang="en-US" dirty="0"/>
            <a:t>NTRL</a:t>
          </a:r>
        </a:p>
      </dgm:t>
    </dgm:pt>
    <dgm:pt modelId="{1FE12E1D-6956-41FB-BFB8-E41488227E8B}" type="parTrans" cxnId="{B2B65523-6A9E-4F13-A516-62A55ACEC89E}">
      <dgm:prSet/>
      <dgm:spPr/>
      <dgm:t>
        <a:bodyPr/>
        <a:lstStyle/>
        <a:p>
          <a:endParaRPr lang="en-US"/>
        </a:p>
      </dgm:t>
    </dgm:pt>
    <dgm:pt modelId="{4E2BF0DB-92EB-4ABF-8D2A-1A260DE0163E}" type="sibTrans" cxnId="{B2B65523-6A9E-4F13-A516-62A55ACEC89E}">
      <dgm:prSet/>
      <dgm:spPr/>
      <dgm:t>
        <a:bodyPr/>
        <a:lstStyle/>
        <a:p>
          <a:endParaRPr lang="en-US"/>
        </a:p>
      </dgm:t>
    </dgm:pt>
    <dgm:pt modelId="{87881C07-27BE-46D4-A989-8AD8D3A6B58E}">
      <dgm:prSet phldrT="[Text]"/>
      <dgm:spPr/>
      <dgm:t>
        <a:bodyPr/>
        <a:lstStyle/>
        <a:p>
          <a:r>
            <a:rPr lang="en-US" dirty="0"/>
            <a:t>RHO</a:t>
          </a:r>
        </a:p>
      </dgm:t>
    </dgm:pt>
    <dgm:pt modelId="{50866598-4E6F-46F6-8F55-0F6EE31F67FC}" type="parTrans" cxnId="{415B2BE5-7981-44D9-B98F-40B030CFE646}">
      <dgm:prSet/>
      <dgm:spPr/>
      <dgm:t>
        <a:bodyPr/>
        <a:lstStyle/>
        <a:p>
          <a:endParaRPr lang="en-US"/>
        </a:p>
      </dgm:t>
    </dgm:pt>
    <dgm:pt modelId="{85DC7249-9921-4720-AE2D-DE770F59193B}" type="sibTrans" cxnId="{415B2BE5-7981-44D9-B98F-40B030CFE646}">
      <dgm:prSet/>
      <dgm:spPr/>
      <dgm:t>
        <a:bodyPr/>
        <a:lstStyle/>
        <a:p>
          <a:endParaRPr lang="en-US"/>
        </a:p>
      </dgm:t>
    </dgm:pt>
    <dgm:pt modelId="{A85E0729-3C0C-4B3D-8900-60F77194EBEA}">
      <dgm:prSet phldrT="[Text]"/>
      <dgm:spPr/>
      <dgm:t>
        <a:bodyPr/>
        <a:lstStyle/>
        <a:p>
          <a:r>
            <a:rPr lang="en-US" dirty="0"/>
            <a:t>PHO</a:t>
          </a:r>
        </a:p>
      </dgm:t>
    </dgm:pt>
    <dgm:pt modelId="{F3C08114-510A-415F-8794-1626FB9121FD}" type="parTrans" cxnId="{D55F8494-65D5-4CF1-A95D-66729A6E7E79}">
      <dgm:prSet/>
      <dgm:spPr/>
      <dgm:t>
        <a:bodyPr/>
        <a:lstStyle/>
        <a:p>
          <a:endParaRPr lang="en-US"/>
        </a:p>
      </dgm:t>
    </dgm:pt>
    <dgm:pt modelId="{B7E84EEF-BF87-48EF-AD00-2FB7B1FB3895}" type="sibTrans" cxnId="{D55F8494-65D5-4CF1-A95D-66729A6E7E79}">
      <dgm:prSet/>
      <dgm:spPr/>
      <dgm:t>
        <a:bodyPr/>
        <a:lstStyle/>
        <a:p>
          <a:endParaRPr lang="en-US"/>
        </a:p>
      </dgm:t>
    </dgm:pt>
    <dgm:pt modelId="{64DB578D-9F63-45CB-8227-8047F959F6A2}">
      <dgm:prSet phldrT="[Text]"/>
      <dgm:spPr/>
      <dgm:t>
        <a:bodyPr/>
        <a:lstStyle/>
        <a:p>
          <a:r>
            <a:rPr lang="en-US" dirty="0"/>
            <a:t>CHO</a:t>
          </a:r>
        </a:p>
      </dgm:t>
    </dgm:pt>
    <dgm:pt modelId="{C33CADB6-BEDF-4BA5-A932-4CEAE5C03CE6}" type="parTrans" cxnId="{7F440CC0-1990-48EB-A62F-1AE5F4F37A57}">
      <dgm:prSet/>
      <dgm:spPr/>
      <dgm:t>
        <a:bodyPr/>
        <a:lstStyle/>
        <a:p>
          <a:endParaRPr lang="en-US"/>
        </a:p>
      </dgm:t>
    </dgm:pt>
    <dgm:pt modelId="{B00F5284-F126-4133-BF62-75F0C64AF3B1}" type="sibTrans" cxnId="{7F440CC0-1990-48EB-A62F-1AE5F4F37A57}">
      <dgm:prSet/>
      <dgm:spPr/>
      <dgm:t>
        <a:bodyPr/>
        <a:lstStyle/>
        <a:p>
          <a:endParaRPr lang="en-US"/>
        </a:p>
      </dgm:t>
    </dgm:pt>
    <dgm:pt modelId="{B55D45A5-46C0-41EC-B8E0-62DCFDF8B596}">
      <dgm:prSet phldrT="[Text]"/>
      <dgm:spPr/>
      <dgm:t>
        <a:bodyPr/>
        <a:lstStyle/>
        <a:p>
          <a:r>
            <a:rPr lang="en-US" dirty="0"/>
            <a:t>RHU</a:t>
          </a:r>
        </a:p>
      </dgm:t>
    </dgm:pt>
    <dgm:pt modelId="{2D3314F5-CCFB-49AC-AF66-34C2C629B355}" type="parTrans" cxnId="{035D2EB1-7CF2-4570-8E7F-ED3BA6F0D22E}">
      <dgm:prSet/>
      <dgm:spPr/>
      <dgm:t>
        <a:bodyPr/>
        <a:lstStyle/>
        <a:p>
          <a:endParaRPr lang="en-US"/>
        </a:p>
      </dgm:t>
    </dgm:pt>
    <dgm:pt modelId="{4EEAAE47-D53E-448A-871E-C3C21610F83D}" type="sibTrans" cxnId="{035D2EB1-7CF2-4570-8E7F-ED3BA6F0D22E}">
      <dgm:prSet/>
      <dgm:spPr/>
      <dgm:t>
        <a:bodyPr/>
        <a:lstStyle/>
        <a:p>
          <a:endParaRPr lang="en-US"/>
        </a:p>
      </dgm:t>
    </dgm:pt>
    <dgm:pt modelId="{CAE029A0-D5D6-4196-B2C2-3D3629F76DB7}">
      <dgm:prSet phldrT="[Text]"/>
      <dgm:spPr/>
      <dgm:t>
        <a:bodyPr/>
        <a:lstStyle/>
        <a:p>
          <a:r>
            <a:rPr lang="en-US" dirty="0"/>
            <a:t>HC</a:t>
          </a:r>
        </a:p>
      </dgm:t>
    </dgm:pt>
    <dgm:pt modelId="{5C3D4A7A-2708-4EA2-9D96-5A7A7C8502C4}" type="parTrans" cxnId="{A29D206A-DDEF-4285-9F71-7FD4F7357BB9}">
      <dgm:prSet/>
      <dgm:spPr/>
      <dgm:t>
        <a:bodyPr/>
        <a:lstStyle/>
        <a:p>
          <a:endParaRPr lang="en-US"/>
        </a:p>
      </dgm:t>
    </dgm:pt>
    <dgm:pt modelId="{4F6DBDBC-91D9-441A-AF03-277E1CBB82F9}" type="sibTrans" cxnId="{A29D206A-DDEF-4285-9F71-7FD4F7357BB9}">
      <dgm:prSet/>
      <dgm:spPr/>
      <dgm:t>
        <a:bodyPr/>
        <a:lstStyle/>
        <a:p>
          <a:endParaRPr lang="en-US"/>
        </a:p>
      </dgm:t>
    </dgm:pt>
    <dgm:pt modelId="{8A8C13F7-A2B7-499F-A494-B39030D39793}">
      <dgm:prSet phldrT="[Text]"/>
      <dgm:spPr/>
      <dgm:t>
        <a:bodyPr/>
        <a:lstStyle/>
        <a:p>
          <a:r>
            <a:rPr lang="en-US" dirty="0"/>
            <a:t>PPMD</a:t>
          </a:r>
        </a:p>
      </dgm:t>
    </dgm:pt>
    <dgm:pt modelId="{0EA2D091-9481-4805-9BF6-2846460C392F}" type="parTrans" cxnId="{C5B64F71-278D-4905-91D5-446065DEE81B}">
      <dgm:prSet/>
      <dgm:spPr/>
      <dgm:t>
        <a:bodyPr/>
        <a:lstStyle/>
        <a:p>
          <a:endParaRPr lang="en-US"/>
        </a:p>
      </dgm:t>
    </dgm:pt>
    <dgm:pt modelId="{2D0FE176-092C-488B-93E1-18EB4E86CD3E}" type="sibTrans" cxnId="{C5B64F71-278D-4905-91D5-446065DEE81B}">
      <dgm:prSet/>
      <dgm:spPr/>
      <dgm:t>
        <a:bodyPr/>
        <a:lstStyle/>
        <a:p>
          <a:endParaRPr lang="en-US"/>
        </a:p>
      </dgm:t>
    </dgm:pt>
    <dgm:pt modelId="{2BD4A01A-4824-4190-92FF-EDEB70D7F68B}">
      <dgm:prSet phldrT="[Text]"/>
      <dgm:spPr/>
      <dgm:t>
        <a:bodyPr/>
        <a:lstStyle/>
        <a:p>
          <a:r>
            <a:rPr lang="en-US" dirty="0"/>
            <a:t>Hospitals</a:t>
          </a:r>
        </a:p>
      </dgm:t>
    </dgm:pt>
    <dgm:pt modelId="{B62C1C4A-4BBF-4AB2-A2C9-92ED2A62D87E}" type="parTrans" cxnId="{018A54C8-68EF-4514-B006-12F697DF5FEE}">
      <dgm:prSet/>
      <dgm:spPr/>
      <dgm:t>
        <a:bodyPr/>
        <a:lstStyle/>
        <a:p>
          <a:endParaRPr lang="en-US"/>
        </a:p>
      </dgm:t>
    </dgm:pt>
    <dgm:pt modelId="{17C47193-D1CB-4A01-9653-FB39F0244453}" type="sibTrans" cxnId="{018A54C8-68EF-4514-B006-12F697DF5FEE}">
      <dgm:prSet/>
      <dgm:spPr/>
      <dgm:t>
        <a:bodyPr/>
        <a:lstStyle/>
        <a:p>
          <a:endParaRPr lang="en-US"/>
        </a:p>
      </dgm:t>
    </dgm:pt>
    <dgm:pt modelId="{2AFDBE87-88DA-44FF-A50B-6D7CA2C6BBEE}">
      <dgm:prSet phldrT="[Text]"/>
      <dgm:spPr/>
      <dgm:t>
        <a:bodyPr/>
        <a:lstStyle/>
        <a:p>
          <a:r>
            <a:rPr lang="en-US" dirty="0"/>
            <a:t>PPMD</a:t>
          </a:r>
        </a:p>
      </dgm:t>
    </dgm:pt>
    <dgm:pt modelId="{A656E70C-200E-403A-8EAC-784116A19BB6}" type="parTrans" cxnId="{32BC0F31-232F-49AC-984F-0F9454945B1D}">
      <dgm:prSet/>
      <dgm:spPr/>
      <dgm:t>
        <a:bodyPr/>
        <a:lstStyle/>
        <a:p>
          <a:endParaRPr lang="en-US"/>
        </a:p>
      </dgm:t>
    </dgm:pt>
    <dgm:pt modelId="{89C22103-5367-4E5E-A507-5FED879F51E8}" type="sibTrans" cxnId="{32BC0F31-232F-49AC-984F-0F9454945B1D}">
      <dgm:prSet/>
      <dgm:spPr/>
      <dgm:t>
        <a:bodyPr/>
        <a:lstStyle/>
        <a:p>
          <a:endParaRPr lang="en-US"/>
        </a:p>
      </dgm:t>
    </dgm:pt>
    <dgm:pt modelId="{44E65661-F325-4B68-A812-32D6463D1F5A}">
      <dgm:prSet phldrT="[Text]"/>
      <dgm:spPr/>
      <dgm:t>
        <a:bodyPr/>
        <a:lstStyle/>
        <a:p>
          <a:r>
            <a:rPr lang="en-US" dirty="0"/>
            <a:t>Municipal Hospitals</a:t>
          </a:r>
        </a:p>
      </dgm:t>
    </dgm:pt>
    <dgm:pt modelId="{40D5AF31-ED08-4F03-AB8F-F033359EBA6B}" type="parTrans" cxnId="{76BFEFF0-593E-4735-A7AA-A5895F1F20FE}">
      <dgm:prSet/>
      <dgm:spPr/>
      <dgm:t>
        <a:bodyPr/>
        <a:lstStyle/>
        <a:p>
          <a:endParaRPr lang="en-US"/>
        </a:p>
      </dgm:t>
    </dgm:pt>
    <dgm:pt modelId="{DDF8812A-E425-4A01-ACCC-1162D1FECB5F}" type="sibTrans" cxnId="{76BFEFF0-593E-4735-A7AA-A5895F1F20FE}">
      <dgm:prSet/>
      <dgm:spPr/>
      <dgm:t>
        <a:bodyPr/>
        <a:lstStyle/>
        <a:p>
          <a:endParaRPr lang="en-US"/>
        </a:p>
      </dgm:t>
    </dgm:pt>
    <dgm:pt modelId="{46E7120A-DCFC-4A30-9990-01C67ADF0C63}">
      <dgm:prSet phldrT="[Text]"/>
      <dgm:spPr/>
      <dgm:t>
        <a:bodyPr/>
        <a:lstStyle/>
        <a:p>
          <a:r>
            <a:rPr lang="en-US" dirty="0"/>
            <a:t>NGOs</a:t>
          </a:r>
        </a:p>
      </dgm:t>
    </dgm:pt>
    <dgm:pt modelId="{005F77C3-F70E-406C-9129-1BB0FEE18FDE}" type="parTrans" cxnId="{36698C5A-009F-4243-8D23-772B2FBE2AB6}">
      <dgm:prSet/>
      <dgm:spPr/>
      <dgm:t>
        <a:bodyPr/>
        <a:lstStyle/>
        <a:p>
          <a:endParaRPr lang="en-US"/>
        </a:p>
      </dgm:t>
    </dgm:pt>
    <dgm:pt modelId="{63A0A25E-C987-4F49-A31C-C96B3FE88A60}" type="sibTrans" cxnId="{36698C5A-009F-4243-8D23-772B2FBE2AB6}">
      <dgm:prSet/>
      <dgm:spPr/>
      <dgm:t>
        <a:bodyPr/>
        <a:lstStyle/>
        <a:p>
          <a:endParaRPr lang="en-US"/>
        </a:p>
      </dgm:t>
    </dgm:pt>
    <dgm:pt modelId="{850ABA1D-AA28-43D4-B3F4-A70BB09335BD}" type="pres">
      <dgm:prSet presAssocID="{9C2CB4F3-83A2-4A14-848D-08BDA3CA13B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349250-5041-440D-ADCC-4500F03FFB94}" type="pres">
      <dgm:prSet presAssocID="{E765142C-1ED1-4A33-806D-372B9754D47E}" presName="hierRoot1" presStyleCnt="0">
        <dgm:presLayoutVars>
          <dgm:hierBranch val="init"/>
        </dgm:presLayoutVars>
      </dgm:prSet>
      <dgm:spPr/>
    </dgm:pt>
    <dgm:pt modelId="{E34FA191-0F7C-46B7-9BD2-1FAC7120768B}" type="pres">
      <dgm:prSet presAssocID="{E765142C-1ED1-4A33-806D-372B9754D47E}" presName="rootComposite1" presStyleCnt="0"/>
      <dgm:spPr/>
    </dgm:pt>
    <dgm:pt modelId="{CBF1ED38-9AA8-4B96-8ED1-7E3A48491A57}" type="pres">
      <dgm:prSet presAssocID="{E765142C-1ED1-4A33-806D-372B9754D47E}" presName="rootText1" presStyleLbl="alignAcc1" presStyleIdx="0" presStyleCnt="0">
        <dgm:presLayoutVars>
          <dgm:chPref val="3"/>
        </dgm:presLayoutVars>
      </dgm:prSet>
      <dgm:spPr/>
    </dgm:pt>
    <dgm:pt modelId="{1D38E2A6-C0F2-4575-B83A-0F2855A8E6A3}" type="pres">
      <dgm:prSet presAssocID="{E765142C-1ED1-4A33-806D-372B9754D47E}" presName="topArc1" presStyleLbl="parChTrans1D1" presStyleIdx="0" presStyleCnt="24"/>
      <dgm:spPr/>
    </dgm:pt>
    <dgm:pt modelId="{69A8D679-F5F2-4E89-BD76-3831B6B0308C}" type="pres">
      <dgm:prSet presAssocID="{E765142C-1ED1-4A33-806D-372B9754D47E}" presName="bottomArc1" presStyleLbl="parChTrans1D1" presStyleIdx="1" presStyleCnt="24"/>
      <dgm:spPr/>
    </dgm:pt>
    <dgm:pt modelId="{0C322A49-9D11-47D9-951B-08A112087868}" type="pres">
      <dgm:prSet presAssocID="{E765142C-1ED1-4A33-806D-372B9754D47E}" presName="topConnNode1" presStyleLbl="node1" presStyleIdx="0" presStyleCnt="0"/>
      <dgm:spPr/>
    </dgm:pt>
    <dgm:pt modelId="{65B14BEC-B112-4F21-8A72-B195C97CE216}" type="pres">
      <dgm:prSet presAssocID="{E765142C-1ED1-4A33-806D-372B9754D47E}" presName="hierChild2" presStyleCnt="0"/>
      <dgm:spPr/>
    </dgm:pt>
    <dgm:pt modelId="{6A5C6494-3ECD-4339-8C39-6986B84E86FC}" type="pres">
      <dgm:prSet presAssocID="{50866598-4E6F-46F6-8F55-0F6EE31F67FC}" presName="Name28" presStyleLbl="parChTrans1D2" presStyleIdx="0" presStyleCnt="2"/>
      <dgm:spPr/>
    </dgm:pt>
    <dgm:pt modelId="{814F796F-5C77-42DC-B193-C8700B497A49}" type="pres">
      <dgm:prSet presAssocID="{87881C07-27BE-46D4-A989-8AD8D3A6B58E}" presName="hierRoot2" presStyleCnt="0">
        <dgm:presLayoutVars>
          <dgm:hierBranch val="init"/>
        </dgm:presLayoutVars>
      </dgm:prSet>
      <dgm:spPr/>
    </dgm:pt>
    <dgm:pt modelId="{5194A13C-0040-4687-8112-C24D494D924B}" type="pres">
      <dgm:prSet presAssocID="{87881C07-27BE-46D4-A989-8AD8D3A6B58E}" presName="rootComposite2" presStyleCnt="0"/>
      <dgm:spPr/>
    </dgm:pt>
    <dgm:pt modelId="{F03AF7B3-FEFF-451E-B118-EDDC7C6107E8}" type="pres">
      <dgm:prSet presAssocID="{87881C07-27BE-46D4-A989-8AD8D3A6B58E}" presName="rootText2" presStyleLbl="alignAcc1" presStyleIdx="0" presStyleCnt="0">
        <dgm:presLayoutVars>
          <dgm:chPref val="3"/>
        </dgm:presLayoutVars>
      </dgm:prSet>
      <dgm:spPr/>
    </dgm:pt>
    <dgm:pt modelId="{DA0A9DA0-B7B8-41EA-9257-51E112E6875C}" type="pres">
      <dgm:prSet presAssocID="{87881C07-27BE-46D4-A989-8AD8D3A6B58E}" presName="topArc2" presStyleLbl="parChTrans1D1" presStyleIdx="2" presStyleCnt="24"/>
      <dgm:spPr/>
    </dgm:pt>
    <dgm:pt modelId="{C38BCCA1-2808-4DD7-B1F3-256D5C587F04}" type="pres">
      <dgm:prSet presAssocID="{87881C07-27BE-46D4-A989-8AD8D3A6B58E}" presName="bottomArc2" presStyleLbl="parChTrans1D1" presStyleIdx="3" presStyleCnt="24"/>
      <dgm:spPr/>
    </dgm:pt>
    <dgm:pt modelId="{3C3D6EEE-036D-4AB7-8AB1-4187DF49C486}" type="pres">
      <dgm:prSet presAssocID="{87881C07-27BE-46D4-A989-8AD8D3A6B58E}" presName="topConnNode2" presStyleLbl="node2" presStyleIdx="0" presStyleCnt="0"/>
      <dgm:spPr/>
    </dgm:pt>
    <dgm:pt modelId="{F533CBF2-377E-4C72-88E1-CBBE3138537B}" type="pres">
      <dgm:prSet presAssocID="{87881C07-27BE-46D4-A989-8AD8D3A6B58E}" presName="hierChild4" presStyleCnt="0"/>
      <dgm:spPr/>
    </dgm:pt>
    <dgm:pt modelId="{C092122C-EA1A-4CB5-9AB0-5C0147D6D57F}" type="pres">
      <dgm:prSet presAssocID="{F3C08114-510A-415F-8794-1626FB9121FD}" presName="Name28" presStyleLbl="parChTrans1D3" presStyleIdx="0" presStyleCnt="2"/>
      <dgm:spPr/>
    </dgm:pt>
    <dgm:pt modelId="{E476605F-B545-438E-B5F5-9D3258E05EF3}" type="pres">
      <dgm:prSet presAssocID="{A85E0729-3C0C-4B3D-8900-60F77194EBEA}" presName="hierRoot2" presStyleCnt="0">
        <dgm:presLayoutVars>
          <dgm:hierBranch val="init"/>
        </dgm:presLayoutVars>
      </dgm:prSet>
      <dgm:spPr/>
    </dgm:pt>
    <dgm:pt modelId="{A99B00DD-6A72-421F-AF4D-B2814AC990C1}" type="pres">
      <dgm:prSet presAssocID="{A85E0729-3C0C-4B3D-8900-60F77194EBEA}" presName="rootComposite2" presStyleCnt="0"/>
      <dgm:spPr/>
    </dgm:pt>
    <dgm:pt modelId="{CC73EA1A-3A9F-46F4-8A12-01C7F7F19920}" type="pres">
      <dgm:prSet presAssocID="{A85E0729-3C0C-4B3D-8900-60F77194EBEA}" presName="rootText2" presStyleLbl="alignAcc1" presStyleIdx="0" presStyleCnt="0">
        <dgm:presLayoutVars>
          <dgm:chPref val="3"/>
        </dgm:presLayoutVars>
      </dgm:prSet>
      <dgm:spPr/>
    </dgm:pt>
    <dgm:pt modelId="{F90812D5-E440-45A8-99F1-FD3738C4E543}" type="pres">
      <dgm:prSet presAssocID="{A85E0729-3C0C-4B3D-8900-60F77194EBEA}" presName="topArc2" presStyleLbl="parChTrans1D1" presStyleIdx="4" presStyleCnt="24"/>
      <dgm:spPr/>
    </dgm:pt>
    <dgm:pt modelId="{B87BF45A-358E-47DF-B08C-03EF8C336716}" type="pres">
      <dgm:prSet presAssocID="{A85E0729-3C0C-4B3D-8900-60F77194EBEA}" presName="bottomArc2" presStyleLbl="parChTrans1D1" presStyleIdx="5" presStyleCnt="24"/>
      <dgm:spPr/>
    </dgm:pt>
    <dgm:pt modelId="{739228A0-6F32-481C-AA50-66D2C5553070}" type="pres">
      <dgm:prSet presAssocID="{A85E0729-3C0C-4B3D-8900-60F77194EBEA}" presName="topConnNode2" presStyleLbl="node3" presStyleIdx="0" presStyleCnt="0"/>
      <dgm:spPr/>
    </dgm:pt>
    <dgm:pt modelId="{1FF8AFEF-725D-498D-AAA7-B5BD8A43A965}" type="pres">
      <dgm:prSet presAssocID="{A85E0729-3C0C-4B3D-8900-60F77194EBEA}" presName="hierChild4" presStyleCnt="0"/>
      <dgm:spPr/>
    </dgm:pt>
    <dgm:pt modelId="{13CE720F-26F3-4513-B36C-AD58F7B76B73}" type="pres">
      <dgm:prSet presAssocID="{2D3314F5-CCFB-49AC-AF66-34C2C629B355}" presName="Name28" presStyleLbl="parChTrans1D4" presStyleIdx="0" presStyleCnt="7"/>
      <dgm:spPr/>
    </dgm:pt>
    <dgm:pt modelId="{A3BE8693-BBAD-4D94-8AFB-E2EA21C7D5E9}" type="pres">
      <dgm:prSet presAssocID="{B55D45A5-46C0-41EC-B8E0-62DCFDF8B596}" presName="hierRoot2" presStyleCnt="0">
        <dgm:presLayoutVars>
          <dgm:hierBranch val="init"/>
        </dgm:presLayoutVars>
      </dgm:prSet>
      <dgm:spPr/>
    </dgm:pt>
    <dgm:pt modelId="{6789B34E-4612-4F8E-B134-5601BC836B23}" type="pres">
      <dgm:prSet presAssocID="{B55D45A5-46C0-41EC-B8E0-62DCFDF8B596}" presName="rootComposite2" presStyleCnt="0"/>
      <dgm:spPr/>
    </dgm:pt>
    <dgm:pt modelId="{68622D9A-6D9B-41F8-8B0C-6891A88EAC25}" type="pres">
      <dgm:prSet presAssocID="{B55D45A5-46C0-41EC-B8E0-62DCFDF8B596}" presName="rootText2" presStyleLbl="alignAcc1" presStyleIdx="0" presStyleCnt="0">
        <dgm:presLayoutVars>
          <dgm:chPref val="3"/>
        </dgm:presLayoutVars>
      </dgm:prSet>
      <dgm:spPr/>
    </dgm:pt>
    <dgm:pt modelId="{7C2AADE0-2950-4806-9BFA-CEE8E8107953}" type="pres">
      <dgm:prSet presAssocID="{B55D45A5-46C0-41EC-B8E0-62DCFDF8B596}" presName="topArc2" presStyleLbl="parChTrans1D1" presStyleIdx="6" presStyleCnt="24"/>
      <dgm:spPr/>
    </dgm:pt>
    <dgm:pt modelId="{43624019-EECA-49A7-9EB1-4F401D1044B8}" type="pres">
      <dgm:prSet presAssocID="{B55D45A5-46C0-41EC-B8E0-62DCFDF8B596}" presName="bottomArc2" presStyleLbl="parChTrans1D1" presStyleIdx="7" presStyleCnt="24"/>
      <dgm:spPr/>
    </dgm:pt>
    <dgm:pt modelId="{707B210E-41C0-493D-85D4-91F0C4C15EF1}" type="pres">
      <dgm:prSet presAssocID="{B55D45A5-46C0-41EC-B8E0-62DCFDF8B596}" presName="topConnNode2" presStyleLbl="node4" presStyleIdx="0" presStyleCnt="0"/>
      <dgm:spPr/>
    </dgm:pt>
    <dgm:pt modelId="{4ADEF9CD-5FBE-454D-A3A4-99BD312647DE}" type="pres">
      <dgm:prSet presAssocID="{B55D45A5-46C0-41EC-B8E0-62DCFDF8B596}" presName="hierChild4" presStyleCnt="0"/>
      <dgm:spPr/>
    </dgm:pt>
    <dgm:pt modelId="{23B2F2AE-EED7-45DC-90F4-679169127045}" type="pres">
      <dgm:prSet presAssocID="{40D5AF31-ED08-4F03-AB8F-F033359EBA6B}" presName="Name28" presStyleLbl="parChTrans1D4" presStyleIdx="1" presStyleCnt="7"/>
      <dgm:spPr/>
    </dgm:pt>
    <dgm:pt modelId="{677EA473-53DB-462D-87DD-0F76FCE95EB2}" type="pres">
      <dgm:prSet presAssocID="{44E65661-F325-4B68-A812-32D6463D1F5A}" presName="hierRoot2" presStyleCnt="0">
        <dgm:presLayoutVars>
          <dgm:hierBranch val="init"/>
        </dgm:presLayoutVars>
      </dgm:prSet>
      <dgm:spPr/>
    </dgm:pt>
    <dgm:pt modelId="{B32C0E34-C0E9-42C2-9E6D-4FC30D5342E9}" type="pres">
      <dgm:prSet presAssocID="{44E65661-F325-4B68-A812-32D6463D1F5A}" presName="rootComposite2" presStyleCnt="0"/>
      <dgm:spPr/>
    </dgm:pt>
    <dgm:pt modelId="{067A6AEF-AC73-4E53-9F7A-5BC96099EE1B}" type="pres">
      <dgm:prSet presAssocID="{44E65661-F325-4B68-A812-32D6463D1F5A}" presName="rootText2" presStyleLbl="alignAcc1" presStyleIdx="0" presStyleCnt="0">
        <dgm:presLayoutVars>
          <dgm:chPref val="3"/>
        </dgm:presLayoutVars>
      </dgm:prSet>
      <dgm:spPr/>
    </dgm:pt>
    <dgm:pt modelId="{AE32D88F-BFAC-44CC-BB38-12A5871A2FC2}" type="pres">
      <dgm:prSet presAssocID="{44E65661-F325-4B68-A812-32D6463D1F5A}" presName="topArc2" presStyleLbl="parChTrans1D1" presStyleIdx="8" presStyleCnt="24"/>
      <dgm:spPr/>
    </dgm:pt>
    <dgm:pt modelId="{E3A26864-4ED8-4F57-8B1A-B63634791A81}" type="pres">
      <dgm:prSet presAssocID="{44E65661-F325-4B68-A812-32D6463D1F5A}" presName="bottomArc2" presStyleLbl="parChTrans1D1" presStyleIdx="9" presStyleCnt="24"/>
      <dgm:spPr/>
    </dgm:pt>
    <dgm:pt modelId="{F8744FD5-8103-48C8-87AC-C945B33870BE}" type="pres">
      <dgm:prSet presAssocID="{44E65661-F325-4B68-A812-32D6463D1F5A}" presName="topConnNode2" presStyleLbl="node4" presStyleIdx="0" presStyleCnt="0"/>
      <dgm:spPr/>
    </dgm:pt>
    <dgm:pt modelId="{1712ADF2-D00E-41BA-B0D2-0C7F7849EBFB}" type="pres">
      <dgm:prSet presAssocID="{44E65661-F325-4B68-A812-32D6463D1F5A}" presName="hierChild4" presStyleCnt="0"/>
      <dgm:spPr/>
    </dgm:pt>
    <dgm:pt modelId="{3EDF4924-614D-4C4A-B800-BCF454D33009}" type="pres">
      <dgm:prSet presAssocID="{44E65661-F325-4B68-A812-32D6463D1F5A}" presName="hierChild5" presStyleCnt="0"/>
      <dgm:spPr/>
    </dgm:pt>
    <dgm:pt modelId="{DAC8697D-B5AE-45C8-8F4C-A37FE3318FBA}" type="pres">
      <dgm:prSet presAssocID="{0EA2D091-9481-4805-9BF6-2846460C392F}" presName="Name28" presStyleLbl="parChTrans1D4" presStyleIdx="2" presStyleCnt="7"/>
      <dgm:spPr/>
    </dgm:pt>
    <dgm:pt modelId="{C5CEB7AF-37ED-4BC4-8803-82D2939D6BC4}" type="pres">
      <dgm:prSet presAssocID="{8A8C13F7-A2B7-499F-A494-B39030D39793}" presName="hierRoot2" presStyleCnt="0">
        <dgm:presLayoutVars>
          <dgm:hierBranch val="init"/>
        </dgm:presLayoutVars>
      </dgm:prSet>
      <dgm:spPr/>
    </dgm:pt>
    <dgm:pt modelId="{4D46B973-8A17-4881-B07D-9377C9542C72}" type="pres">
      <dgm:prSet presAssocID="{8A8C13F7-A2B7-499F-A494-B39030D39793}" presName="rootComposite2" presStyleCnt="0"/>
      <dgm:spPr/>
    </dgm:pt>
    <dgm:pt modelId="{E6173A2B-A85A-4949-848A-FBEE175371B9}" type="pres">
      <dgm:prSet presAssocID="{8A8C13F7-A2B7-499F-A494-B39030D39793}" presName="rootText2" presStyleLbl="alignAcc1" presStyleIdx="0" presStyleCnt="0">
        <dgm:presLayoutVars>
          <dgm:chPref val="3"/>
        </dgm:presLayoutVars>
      </dgm:prSet>
      <dgm:spPr/>
    </dgm:pt>
    <dgm:pt modelId="{1CD8ED8F-9B95-419F-BB7B-DF561627FF9C}" type="pres">
      <dgm:prSet presAssocID="{8A8C13F7-A2B7-499F-A494-B39030D39793}" presName="topArc2" presStyleLbl="parChTrans1D1" presStyleIdx="10" presStyleCnt="24"/>
      <dgm:spPr/>
    </dgm:pt>
    <dgm:pt modelId="{09C72CFB-06AC-43C1-8696-ABA3EF979F6A}" type="pres">
      <dgm:prSet presAssocID="{8A8C13F7-A2B7-499F-A494-B39030D39793}" presName="bottomArc2" presStyleLbl="parChTrans1D1" presStyleIdx="11" presStyleCnt="24"/>
      <dgm:spPr/>
    </dgm:pt>
    <dgm:pt modelId="{C4AB5D8A-9836-4996-A3BF-B49589395DEC}" type="pres">
      <dgm:prSet presAssocID="{8A8C13F7-A2B7-499F-A494-B39030D39793}" presName="topConnNode2" presStyleLbl="node4" presStyleIdx="0" presStyleCnt="0"/>
      <dgm:spPr/>
    </dgm:pt>
    <dgm:pt modelId="{0F727A56-81C2-4F01-8B8E-99DC21DCB42C}" type="pres">
      <dgm:prSet presAssocID="{8A8C13F7-A2B7-499F-A494-B39030D39793}" presName="hierChild4" presStyleCnt="0"/>
      <dgm:spPr/>
    </dgm:pt>
    <dgm:pt modelId="{E667B1FF-125B-4E04-98D8-45447789225E}" type="pres">
      <dgm:prSet presAssocID="{8A8C13F7-A2B7-499F-A494-B39030D39793}" presName="hierChild5" presStyleCnt="0"/>
      <dgm:spPr/>
    </dgm:pt>
    <dgm:pt modelId="{C922C17C-7EF2-4AF5-9A1B-FD554D20E14D}" type="pres">
      <dgm:prSet presAssocID="{005F77C3-F70E-406C-9129-1BB0FEE18FDE}" presName="Name28" presStyleLbl="parChTrans1D4" presStyleIdx="3" presStyleCnt="7"/>
      <dgm:spPr/>
    </dgm:pt>
    <dgm:pt modelId="{0E6E7E0E-CFCB-411C-8F5C-A9A307C5C391}" type="pres">
      <dgm:prSet presAssocID="{46E7120A-DCFC-4A30-9990-01C67ADF0C63}" presName="hierRoot2" presStyleCnt="0">
        <dgm:presLayoutVars>
          <dgm:hierBranch val="init"/>
        </dgm:presLayoutVars>
      </dgm:prSet>
      <dgm:spPr/>
    </dgm:pt>
    <dgm:pt modelId="{8DDE759F-BBAC-4477-94C1-6D2C1529D41C}" type="pres">
      <dgm:prSet presAssocID="{46E7120A-DCFC-4A30-9990-01C67ADF0C63}" presName="rootComposite2" presStyleCnt="0"/>
      <dgm:spPr/>
    </dgm:pt>
    <dgm:pt modelId="{1327276E-41B6-4CA2-AD8C-A6CD825F45BB}" type="pres">
      <dgm:prSet presAssocID="{46E7120A-DCFC-4A30-9990-01C67ADF0C63}" presName="rootText2" presStyleLbl="alignAcc1" presStyleIdx="0" presStyleCnt="0">
        <dgm:presLayoutVars>
          <dgm:chPref val="3"/>
        </dgm:presLayoutVars>
      </dgm:prSet>
      <dgm:spPr/>
    </dgm:pt>
    <dgm:pt modelId="{3F18B85F-6A28-4714-8E12-82A7B9015ACA}" type="pres">
      <dgm:prSet presAssocID="{46E7120A-DCFC-4A30-9990-01C67ADF0C63}" presName="topArc2" presStyleLbl="parChTrans1D1" presStyleIdx="12" presStyleCnt="24"/>
      <dgm:spPr/>
    </dgm:pt>
    <dgm:pt modelId="{E18AA669-B35B-434C-8053-EECE8C7C51E9}" type="pres">
      <dgm:prSet presAssocID="{46E7120A-DCFC-4A30-9990-01C67ADF0C63}" presName="bottomArc2" presStyleLbl="parChTrans1D1" presStyleIdx="13" presStyleCnt="24"/>
      <dgm:spPr/>
    </dgm:pt>
    <dgm:pt modelId="{81BCA09B-4642-498E-BCD8-F89DAFA0B991}" type="pres">
      <dgm:prSet presAssocID="{46E7120A-DCFC-4A30-9990-01C67ADF0C63}" presName="topConnNode2" presStyleLbl="node4" presStyleIdx="0" presStyleCnt="0"/>
      <dgm:spPr/>
    </dgm:pt>
    <dgm:pt modelId="{DE3F0039-A13C-46DE-B4E8-FFF712167651}" type="pres">
      <dgm:prSet presAssocID="{46E7120A-DCFC-4A30-9990-01C67ADF0C63}" presName="hierChild4" presStyleCnt="0"/>
      <dgm:spPr/>
    </dgm:pt>
    <dgm:pt modelId="{D0ADDB6D-7849-4579-9F3A-85B189B30722}" type="pres">
      <dgm:prSet presAssocID="{46E7120A-DCFC-4A30-9990-01C67ADF0C63}" presName="hierChild5" presStyleCnt="0"/>
      <dgm:spPr/>
    </dgm:pt>
    <dgm:pt modelId="{B209AAB9-8448-43BF-B5BC-3519551811E7}" type="pres">
      <dgm:prSet presAssocID="{B55D45A5-46C0-41EC-B8E0-62DCFDF8B596}" presName="hierChild5" presStyleCnt="0"/>
      <dgm:spPr/>
    </dgm:pt>
    <dgm:pt modelId="{54497719-740B-48B3-A00E-E25E8E9C6C5F}" type="pres">
      <dgm:prSet presAssocID="{A85E0729-3C0C-4B3D-8900-60F77194EBEA}" presName="hierChild5" presStyleCnt="0"/>
      <dgm:spPr/>
    </dgm:pt>
    <dgm:pt modelId="{ECF1DC5F-FC4F-4B75-A123-DD3E2E23D059}" type="pres">
      <dgm:prSet presAssocID="{C33CADB6-BEDF-4BA5-A932-4CEAE5C03CE6}" presName="Name28" presStyleLbl="parChTrans1D3" presStyleIdx="1" presStyleCnt="2"/>
      <dgm:spPr/>
    </dgm:pt>
    <dgm:pt modelId="{83E9BBC5-CB73-4863-942D-8D7A890DD5A9}" type="pres">
      <dgm:prSet presAssocID="{64DB578D-9F63-45CB-8227-8047F959F6A2}" presName="hierRoot2" presStyleCnt="0">
        <dgm:presLayoutVars>
          <dgm:hierBranch val="init"/>
        </dgm:presLayoutVars>
      </dgm:prSet>
      <dgm:spPr/>
    </dgm:pt>
    <dgm:pt modelId="{C347E02B-6E13-493E-8328-FA2041968F75}" type="pres">
      <dgm:prSet presAssocID="{64DB578D-9F63-45CB-8227-8047F959F6A2}" presName="rootComposite2" presStyleCnt="0"/>
      <dgm:spPr/>
    </dgm:pt>
    <dgm:pt modelId="{787F6DA3-934A-498E-9D2F-C7F31FE7FA1A}" type="pres">
      <dgm:prSet presAssocID="{64DB578D-9F63-45CB-8227-8047F959F6A2}" presName="rootText2" presStyleLbl="alignAcc1" presStyleIdx="0" presStyleCnt="0">
        <dgm:presLayoutVars>
          <dgm:chPref val="3"/>
        </dgm:presLayoutVars>
      </dgm:prSet>
      <dgm:spPr/>
    </dgm:pt>
    <dgm:pt modelId="{AB37F157-E102-4F13-A8A0-513E40D1D4F0}" type="pres">
      <dgm:prSet presAssocID="{64DB578D-9F63-45CB-8227-8047F959F6A2}" presName="topArc2" presStyleLbl="parChTrans1D1" presStyleIdx="14" presStyleCnt="24"/>
      <dgm:spPr/>
    </dgm:pt>
    <dgm:pt modelId="{AD3171B0-F4A2-45AC-A783-4775E2CF2940}" type="pres">
      <dgm:prSet presAssocID="{64DB578D-9F63-45CB-8227-8047F959F6A2}" presName="bottomArc2" presStyleLbl="parChTrans1D1" presStyleIdx="15" presStyleCnt="24"/>
      <dgm:spPr/>
    </dgm:pt>
    <dgm:pt modelId="{9CEA6804-2D17-4041-9A67-10D6F74D8DBC}" type="pres">
      <dgm:prSet presAssocID="{64DB578D-9F63-45CB-8227-8047F959F6A2}" presName="topConnNode2" presStyleLbl="node3" presStyleIdx="0" presStyleCnt="0"/>
      <dgm:spPr/>
    </dgm:pt>
    <dgm:pt modelId="{08BDE4B9-B709-4893-A25D-7E9ED053889F}" type="pres">
      <dgm:prSet presAssocID="{64DB578D-9F63-45CB-8227-8047F959F6A2}" presName="hierChild4" presStyleCnt="0"/>
      <dgm:spPr/>
    </dgm:pt>
    <dgm:pt modelId="{411A9C50-024F-4E1D-9E61-157DF6A96BE0}" type="pres">
      <dgm:prSet presAssocID="{5C3D4A7A-2708-4EA2-9D96-5A7A7C8502C4}" presName="Name28" presStyleLbl="parChTrans1D4" presStyleIdx="4" presStyleCnt="7"/>
      <dgm:spPr/>
    </dgm:pt>
    <dgm:pt modelId="{E2AB8B95-E881-4AEE-BC03-7D8D99236E9A}" type="pres">
      <dgm:prSet presAssocID="{CAE029A0-D5D6-4196-B2C2-3D3629F76DB7}" presName="hierRoot2" presStyleCnt="0">
        <dgm:presLayoutVars>
          <dgm:hierBranch val="init"/>
        </dgm:presLayoutVars>
      </dgm:prSet>
      <dgm:spPr/>
    </dgm:pt>
    <dgm:pt modelId="{AFC695BC-5589-448E-BA16-22E63CB4CB63}" type="pres">
      <dgm:prSet presAssocID="{CAE029A0-D5D6-4196-B2C2-3D3629F76DB7}" presName="rootComposite2" presStyleCnt="0"/>
      <dgm:spPr/>
    </dgm:pt>
    <dgm:pt modelId="{41408C37-8614-4FB3-B96D-084885979B61}" type="pres">
      <dgm:prSet presAssocID="{CAE029A0-D5D6-4196-B2C2-3D3629F76DB7}" presName="rootText2" presStyleLbl="alignAcc1" presStyleIdx="0" presStyleCnt="0">
        <dgm:presLayoutVars>
          <dgm:chPref val="3"/>
        </dgm:presLayoutVars>
      </dgm:prSet>
      <dgm:spPr/>
    </dgm:pt>
    <dgm:pt modelId="{9BF7B496-9F80-4FD9-94A0-C1CEA8B055FE}" type="pres">
      <dgm:prSet presAssocID="{CAE029A0-D5D6-4196-B2C2-3D3629F76DB7}" presName="topArc2" presStyleLbl="parChTrans1D1" presStyleIdx="16" presStyleCnt="24"/>
      <dgm:spPr/>
    </dgm:pt>
    <dgm:pt modelId="{5C6B3378-D130-46DE-BF7D-62456C1AE413}" type="pres">
      <dgm:prSet presAssocID="{CAE029A0-D5D6-4196-B2C2-3D3629F76DB7}" presName="bottomArc2" presStyleLbl="parChTrans1D1" presStyleIdx="17" presStyleCnt="24"/>
      <dgm:spPr/>
    </dgm:pt>
    <dgm:pt modelId="{76AC3DD0-A658-4EF3-8FBC-FC994DF498A0}" type="pres">
      <dgm:prSet presAssocID="{CAE029A0-D5D6-4196-B2C2-3D3629F76DB7}" presName="topConnNode2" presStyleLbl="node4" presStyleIdx="0" presStyleCnt="0"/>
      <dgm:spPr/>
    </dgm:pt>
    <dgm:pt modelId="{97376E52-8442-4CC9-9939-3C9F58CFA606}" type="pres">
      <dgm:prSet presAssocID="{CAE029A0-D5D6-4196-B2C2-3D3629F76DB7}" presName="hierChild4" presStyleCnt="0"/>
      <dgm:spPr/>
    </dgm:pt>
    <dgm:pt modelId="{77A04F73-1573-42CC-9C3C-3F9D15FAB46C}" type="pres">
      <dgm:prSet presAssocID="{CAE029A0-D5D6-4196-B2C2-3D3629F76DB7}" presName="hierChild5" presStyleCnt="0"/>
      <dgm:spPr/>
    </dgm:pt>
    <dgm:pt modelId="{CA3CAB9B-1493-4A3D-A692-0585977DBEA5}" type="pres">
      <dgm:prSet presAssocID="{B62C1C4A-4BBF-4AB2-A2C9-92ED2A62D87E}" presName="Name28" presStyleLbl="parChTrans1D4" presStyleIdx="5" presStyleCnt="7"/>
      <dgm:spPr/>
    </dgm:pt>
    <dgm:pt modelId="{26B7022D-A8A8-4B02-9B9F-E794CF6EE5EC}" type="pres">
      <dgm:prSet presAssocID="{2BD4A01A-4824-4190-92FF-EDEB70D7F68B}" presName="hierRoot2" presStyleCnt="0">
        <dgm:presLayoutVars>
          <dgm:hierBranch val="init"/>
        </dgm:presLayoutVars>
      </dgm:prSet>
      <dgm:spPr/>
    </dgm:pt>
    <dgm:pt modelId="{EFF25F59-ED0C-4DF3-B243-EA87302B6168}" type="pres">
      <dgm:prSet presAssocID="{2BD4A01A-4824-4190-92FF-EDEB70D7F68B}" presName="rootComposite2" presStyleCnt="0"/>
      <dgm:spPr/>
    </dgm:pt>
    <dgm:pt modelId="{9B00A855-4678-4774-8E13-6961EC06E654}" type="pres">
      <dgm:prSet presAssocID="{2BD4A01A-4824-4190-92FF-EDEB70D7F68B}" presName="rootText2" presStyleLbl="alignAcc1" presStyleIdx="0" presStyleCnt="0">
        <dgm:presLayoutVars>
          <dgm:chPref val="3"/>
        </dgm:presLayoutVars>
      </dgm:prSet>
      <dgm:spPr/>
    </dgm:pt>
    <dgm:pt modelId="{15AE0EF4-DECF-4A82-8074-9895EC82E31B}" type="pres">
      <dgm:prSet presAssocID="{2BD4A01A-4824-4190-92FF-EDEB70D7F68B}" presName="topArc2" presStyleLbl="parChTrans1D1" presStyleIdx="18" presStyleCnt="24"/>
      <dgm:spPr/>
    </dgm:pt>
    <dgm:pt modelId="{6C7E3273-AFEF-44FF-A1A0-AF4824592A49}" type="pres">
      <dgm:prSet presAssocID="{2BD4A01A-4824-4190-92FF-EDEB70D7F68B}" presName="bottomArc2" presStyleLbl="parChTrans1D1" presStyleIdx="19" presStyleCnt="24"/>
      <dgm:spPr/>
    </dgm:pt>
    <dgm:pt modelId="{3F6A5513-22FC-4D6E-8C0E-94AD79E48686}" type="pres">
      <dgm:prSet presAssocID="{2BD4A01A-4824-4190-92FF-EDEB70D7F68B}" presName="topConnNode2" presStyleLbl="node4" presStyleIdx="0" presStyleCnt="0"/>
      <dgm:spPr/>
    </dgm:pt>
    <dgm:pt modelId="{25A184DD-A65F-45D3-B0D3-98DE597E6B74}" type="pres">
      <dgm:prSet presAssocID="{2BD4A01A-4824-4190-92FF-EDEB70D7F68B}" presName="hierChild4" presStyleCnt="0"/>
      <dgm:spPr/>
    </dgm:pt>
    <dgm:pt modelId="{39AC7617-D429-4230-89D7-29F07A7ACD41}" type="pres">
      <dgm:prSet presAssocID="{2BD4A01A-4824-4190-92FF-EDEB70D7F68B}" presName="hierChild5" presStyleCnt="0"/>
      <dgm:spPr/>
    </dgm:pt>
    <dgm:pt modelId="{0DEACAE9-1165-4A2A-8074-E1648B96EE6B}" type="pres">
      <dgm:prSet presAssocID="{A656E70C-200E-403A-8EAC-784116A19BB6}" presName="Name28" presStyleLbl="parChTrans1D4" presStyleIdx="6" presStyleCnt="7"/>
      <dgm:spPr/>
    </dgm:pt>
    <dgm:pt modelId="{1DBC3D05-D7DF-425B-AB01-04FAEF0EABD1}" type="pres">
      <dgm:prSet presAssocID="{2AFDBE87-88DA-44FF-A50B-6D7CA2C6BBEE}" presName="hierRoot2" presStyleCnt="0">
        <dgm:presLayoutVars>
          <dgm:hierBranch val="init"/>
        </dgm:presLayoutVars>
      </dgm:prSet>
      <dgm:spPr/>
    </dgm:pt>
    <dgm:pt modelId="{46829C79-A0A7-435C-911A-52C0645173AD}" type="pres">
      <dgm:prSet presAssocID="{2AFDBE87-88DA-44FF-A50B-6D7CA2C6BBEE}" presName="rootComposite2" presStyleCnt="0"/>
      <dgm:spPr/>
    </dgm:pt>
    <dgm:pt modelId="{EAEE8E65-5D57-4B01-A0C8-FFD1FF969590}" type="pres">
      <dgm:prSet presAssocID="{2AFDBE87-88DA-44FF-A50B-6D7CA2C6BBEE}" presName="rootText2" presStyleLbl="alignAcc1" presStyleIdx="0" presStyleCnt="0">
        <dgm:presLayoutVars>
          <dgm:chPref val="3"/>
        </dgm:presLayoutVars>
      </dgm:prSet>
      <dgm:spPr/>
    </dgm:pt>
    <dgm:pt modelId="{0E725F0E-3ABD-4264-8F67-17BEAE9E59D8}" type="pres">
      <dgm:prSet presAssocID="{2AFDBE87-88DA-44FF-A50B-6D7CA2C6BBEE}" presName="topArc2" presStyleLbl="parChTrans1D1" presStyleIdx="20" presStyleCnt="24"/>
      <dgm:spPr/>
    </dgm:pt>
    <dgm:pt modelId="{06523DF5-CF21-428E-B2FB-F62189041A1A}" type="pres">
      <dgm:prSet presAssocID="{2AFDBE87-88DA-44FF-A50B-6D7CA2C6BBEE}" presName="bottomArc2" presStyleLbl="parChTrans1D1" presStyleIdx="21" presStyleCnt="24"/>
      <dgm:spPr/>
    </dgm:pt>
    <dgm:pt modelId="{54486079-5937-4EA6-8FEC-C26805586858}" type="pres">
      <dgm:prSet presAssocID="{2AFDBE87-88DA-44FF-A50B-6D7CA2C6BBEE}" presName="topConnNode2" presStyleLbl="node4" presStyleIdx="0" presStyleCnt="0"/>
      <dgm:spPr/>
    </dgm:pt>
    <dgm:pt modelId="{0504829A-2930-4349-B2CD-186FF6CC289F}" type="pres">
      <dgm:prSet presAssocID="{2AFDBE87-88DA-44FF-A50B-6D7CA2C6BBEE}" presName="hierChild4" presStyleCnt="0"/>
      <dgm:spPr/>
    </dgm:pt>
    <dgm:pt modelId="{2342E6BD-031E-4EA9-8F33-DDB5B4E4205F}" type="pres">
      <dgm:prSet presAssocID="{2AFDBE87-88DA-44FF-A50B-6D7CA2C6BBEE}" presName="hierChild5" presStyleCnt="0"/>
      <dgm:spPr/>
    </dgm:pt>
    <dgm:pt modelId="{0E33DE4E-10FF-4425-B6D8-BFB15F43DFA4}" type="pres">
      <dgm:prSet presAssocID="{64DB578D-9F63-45CB-8227-8047F959F6A2}" presName="hierChild5" presStyleCnt="0"/>
      <dgm:spPr/>
    </dgm:pt>
    <dgm:pt modelId="{485C2C36-09BF-4209-9D7A-B9119BE84372}" type="pres">
      <dgm:prSet presAssocID="{87881C07-27BE-46D4-A989-8AD8D3A6B58E}" presName="hierChild5" presStyleCnt="0"/>
      <dgm:spPr/>
    </dgm:pt>
    <dgm:pt modelId="{BE242844-62C9-46F1-9C2F-D438DD913CB0}" type="pres">
      <dgm:prSet presAssocID="{E765142C-1ED1-4A33-806D-372B9754D47E}" presName="hierChild3" presStyleCnt="0"/>
      <dgm:spPr/>
    </dgm:pt>
    <dgm:pt modelId="{8BC41388-7F91-4BCC-90AF-14AD0A341AA8}" type="pres">
      <dgm:prSet presAssocID="{1FE12E1D-6956-41FB-BFB8-E41488227E8B}" presName="Name101" presStyleLbl="parChTrans1D2" presStyleIdx="1" presStyleCnt="2"/>
      <dgm:spPr/>
    </dgm:pt>
    <dgm:pt modelId="{D6F8B029-7FB1-48A3-828A-5F761E401D0F}" type="pres">
      <dgm:prSet presAssocID="{68C0959C-3AE7-4608-AC20-142038426A29}" presName="hierRoot3" presStyleCnt="0">
        <dgm:presLayoutVars>
          <dgm:hierBranch val="init"/>
        </dgm:presLayoutVars>
      </dgm:prSet>
      <dgm:spPr/>
    </dgm:pt>
    <dgm:pt modelId="{C9AF786A-4633-4912-BEAB-754017102CE2}" type="pres">
      <dgm:prSet presAssocID="{68C0959C-3AE7-4608-AC20-142038426A29}" presName="rootComposite3" presStyleCnt="0"/>
      <dgm:spPr/>
    </dgm:pt>
    <dgm:pt modelId="{17E424FD-EA32-47FB-9A0E-710C83EA839F}" type="pres">
      <dgm:prSet presAssocID="{68C0959C-3AE7-4608-AC20-142038426A29}" presName="rootText3" presStyleLbl="alignAcc1" presStyleIdx="0" presStyleCnt="0">
        <dgm:presLayoutVars>
          <dgm:chPref val="3"/>
        </dgm:presLayoutVars>
      </dgm:prSet>
      <dgm:spPr/>
    </dgm:pt>
    <dgm:pt modelId="{2FFBC262-0523-4F3B-82F2-C23938E85903}" type="pres">
      <dgm:prSet presAssocID="{68C0959C-3AE7-4608-AC20-142038426A29}" presName="topArc3" presStyleLbl="parChTrans1D1" presStyleIdx="22" presStyleCnt="24"/>
      <dgm:spPr/>
    </dgm:pt>
    <dgm:pt modelId="{6DEEA59E-D347-4C78-888C-92EB9C7D4578}" type="pres">
      <dgm:prSet presAssocID="{68C0959C-3AE7-4608-AC20-142038426A29}" presName="bottomArc3" presStyleLbl="parChTrans1D1" presStyleIdx="23" presStyleCnt="24"/>
      <dgm:spPr/>
    </dgm:pt>
    <dgm:pt modelId="{3B0B008E-EE8E-43FA-AB85-243191BA6208}" type="pres">
      <dgm:prSet presAssocID="{68C0959C-3AE7-4608-AC20-142038426A29}" presName="topConnNode3" presStyleLbl="asst1" presStyleIdx="0" presStyleCnt="0"/>
      <dgm:spPr/>
    </dgm:pt>
    <dgm:pt modelId="{7C4FB52C-CD44-4A1E-8919-2282450F9604}" type="pres">
      <dgm:prSet presAssocID="{68C0959C-3AE7-4608-AC20-142038426A29}" presName="hierChild6" presStyleCnt="0"/>
      <dgm:spPr/>
    </dgm:pt>
    <dgm:pt modelId="{F9C1F0E1-57A9-4B77-923B-2FACE158C062}" type="pres">
      <dgm:prSet presAssocID="{68C0959C-3AE7-4608-AC20-142038426A29}" presName="hierChild7" presStyleCnt="0"/>
      <dgm:spPr/>
    </dgm:pt>
  </dgm:ptLst>
  <dgm:cxnLst>
    <dgm:cxn modelId="{EDF38003-391C-41EC-B90F-B2188654729D}" type="presOf" srcId="{44E65661-F325-4B68-A812-32D6463D1F5A}" destId="{067A6AEF-AC73-4E53-9F7A-5BC96099EE1B}" srcOrd="0" destOrd="0" presId="urn:microsoft.com/office/officeart/2008/layout/HalfCircleOrganizationChart"/>
    <dgm:cxn modelId="{EDB5E706-C4BD-4E6B-B1F6-4A44233B3D7E}" type="presOf" srcId="{F3C08114-510A-415F-8794-1626FB9121FD}" destId="{C092122C-EA1A-4CB5-9AB0-5C0147D6D57F}" srcOrd="0" destOrd="0" presId="urn:microsoft.com/office/officeart/2008/layout/HalfCircleOrganizationChart"/>
    <dgm:cxn modelId="{564BDF07-BD5D-4916-BC1A-9B915B32B991}" type="presOf" srcId="{A85E0729-3C0C-4B3D-8900-60F77194EBEA}" destId="{CC73EA1A-3A9F-46F4-8A12-01C7F7F19920}" srcOrd="0" destOrd="0" presId="urn:microsoft.com/office/officeart/2008/layout/HalfCircleOrganizationChart"/>
    <dgm:cxn modelId="{87AEEC07-46CB-4059-9FF3-64D23C76B6B5}" type="presOf" srcId="{8A8C13F7-A2B7-499F-A494-B39030D39793}" destId="{C4AB5D8A-9836-4996-A3BF-B49589395DEC}" srcOrd="1" destOrd="0" presId="urn:microsoft.com/office/officeart/2008/layout/HalfCircleOrganizationChart"/>
    <dgm:cxn modelId="{D2ACF108-E25D-45D1-BFCC-DCE5AC466F47}" type="presOf" srcId="{46E7120A-DCFC-4A30-9990-01C67ADF0C63}" destId="{1327276E-41B6-4CA2-AD8C-A6CD825F45BB}" srcOrd="0" destOrd="0" presId="urn:microsoft.com/office/officeart/2008/layout/HalfCircleOrganizationChart"/>
    <dgm:cxn modelId="{C73F2F09-F8AA-42C2-8048-95390BF33FE9}" type="presOf" srcId="{A85E0729-3C0C-4B3D-8900-60F77194EBEA}" destId="{739228A0-6F32-481C-AA50-66D2C5553070}" srcOrd="1" destOrd="0" presId="urn:microsoft.com/office/officeart/2008/layout/HalfCircleOrganizationChart"/>
    <dgm:cxn modelId="{7557BE17-2A16-489B-A8AF-081777CA6D43}" type="presOf" srcId="{44E65661-F325-4B68-A812-32D6463D1F5A}" destId="{F8744FD5-8103-48C8-87AC-C945B33870BE}" srcOrd="1" destOrd="0" presId="urn:microsoft.com/office/officeart/2008/layout/HalfCircleOrganizationChart"/>
    <dgm:cxn modelId="{10926F1B-0F6C-4C84-87CD-326D1E080790}" type="presOf" srcId="{B55D45A5-46C0-41EC-B8E0-62DCFDF8B596}" destId="{68622D9A-6D9B-41F8-8B0C-6891A88EAC25}" srcOrd="0" destOrd="0" presId="urn:microsoft.com/office/officeart/2008/layout/HalfCircleOrganizationChart"/>
    <dgm:cxn modelId="{B2B65523-6A9E-4F13-A516-62A55ACEC89E}" srcId="{E765142C-1ED1-4A33-806D-372B9754D47E}" destId="{68C0959C-3AE7-4608-AC20-142038426A29}" srcOrd="0" destOrd="0" parTransId="{1FE12E1D-6956-41FB-BFB8-E41488227E8B}" sibTransId="{4E2BF0DB-92EB-4ABF-8D2A-1A260DE0163E}"/>
    <dgm:cxn modelId="{32BC0F31-232F-49AC-984F-0F9454945B1D}" srcId="{64DB578D-9F63-45CB-8227-8047F959F6A2}" destId="{2AFDBE87-88DA-44FF-A50B-6D7CA2C6BBEE}" srcOrd="2" destOrd="0" parTransId="{A656E70C-200E-403A-8EAC-784116A19BB6}" sibTransId="{89C22103-5367-4E5E-A507-5FED879F51E8}"/>
    <dgm:cxn modelId="{98795531-EB17-459D-A3FB-F4042697D43B}" type="presOf" srcId="{2BD4A01A-4824-4190-92FF-EDEB70D7F68B}" destId="{9B00A855-4678-4774-8E13-6961EC06E654}" srcOrd="0" destOrd="0" presId="urn:microsoft.com/office/officeart/2008/layout/HalfCircleOrganizationChart"/>
    <dgm:cxn modelId="{3D7FF733-46CD-4CA1-B50B-84D252CA2DB0}" type="presOf" srcId="{CAE029A0-D5D6-4196-B2C2-3D3629F76DB7}" destId="{76AC3DD0-A658-4EF3-8FBC-FC994DF498A0}" srcOrd="1" destOrd="0" presId="urn:microsoft.com/office/officeart/2008/layout/HalfCircleOrganizationChart"/>
    <dgm:cxn modelId="{E40B7F38-8250-41B2-82DD-FE06CFB17D46}" type="presOf" srcId="{8A8C13F7-A2B7-499F-A494-B39030D39793}" destId="{E6173A2B-A85A-4949-848A-FBEE175371B9}" srcOrd="0" destOrd="0" presId="urn:microsoft.com/office/officeart/2008/layout/HalfCircleOrganizationChart"/>
    <dgm:cxn modelId="{569FDA38-27A9-467C-BE6A-7A4592C43B09}" type="presOf" srcId="{64DB578D-9F63-45CB-8227-8047F959F6A2}" destId="{9CEA6804-2D17-4041-9A67-10D6F74D8DBC}" srcOrd="1" destOrd="0" presId="urn:microsoft.com/office/officeart/2008/layout/HalfCircleOrganizationChart"/>
    <dgm:cxn modelId="{025A9A43-F1E2-492D-ABEC-E00579AD1FA5}" type="presOf" srcId="{2BD4A01A-4824-4190-92FF-EDEB70D7F68B}" destId="{3F6A5513-22FC-4D6E-8C0E-94AD79E48686}" srcOrd="1" destOrd="0" presId="urn:microsoft.com/office/officeart/2008/layout/HalfCircleOrganizationChart"/>
    <dgm:cxn modelId="{C62FA467-E770-4674-B498-0EF729C1F563}" type="presOf" srcId="{68C0959C-3AE7-4608-AC20-142038426A29}" destId="{3B0B008E-EE8E-43FA-AB85-243191BA6208}" srcOrd="1" destOrd="0" presId="urn:microsoft.com/office/officeart/2008/layout/HalfCircleOrganizationChart"/>
    <dgm:cxn modelId="{A29D206A-DDEF-4285-9F71-7FD4F7357BB9}" srcId="{64DB578D-9F63-45CB-8227-8047F959F6A2}" destId="{CAE029A0-D5D6-4196-B2C2-3D3629F76DB7}" srcOrd="0" destOrd="0" parTransId="{5C3D4A7A-2708-4EA2-9D96-5A7A7C8502C4}" sibTransId="{4F6DBDBC-91D9-441A-AF03-277E1CBB82F9}"/>
    <dgm:cxn modelId="{99F03E4C-6BD6-4987-851D-47F4797F56C0}" type="presOf" srcId="{B55D45A5-46C0-41EC-B8E0-62DCFDF8B596}" destId="{707B210E-41C0-493D-85D4-91F0C4C15EF1}" srcOrd="1" destOrd="0" presId="urn:microsoft.com/office/officeart/2008/layout/HalfCircleOrganizationChart"/>
    <dgm:cxn modelId="{E9E2244D-1597-4471-957E-F72635CCDCC2}" type="presOf" srcId="{2D3314F5-CCFB-49AC-AF66-34C2C629B355}" destId="{13CE720F-26F3-4513-B36C-AD58F7B76B73}" srcOrd="0" destOrd="0" presId="urn:microsoft.com/office/officeart/2008/layout/HalfCircleOrganizationChart"/>
    <dgm:cxn modelId="{C5B64F71-278D-4905-91D5-446065DEE81B}" srcId="{B55D45A5-46C0-41EC-B8E0-62DCFDF8B596}" destId="{8A8C13F7-A2B7-499F-A494-B39030D39793}" srcOrd="1" destOrd="0" parTransId="{0EA2D091-9481-4805-9BF6-2846460C392F}" sibTransId="{2D0FE176-092C-488B-93E1-18EB4E86CD3E}"/>
    <dgm:cxn modelId="{6EC6E653-EC57-4D1B-B6D8-1894FBA38D22}" type="presOf" srcId="{5C3D4A7A-2708-4EA2-9D96-5A7A7C8502C4}" destId="{411A9C50-024F-4E1D-9E61-157DF6A96BE0}" srcOrd="0" destOrd="0" presId="urn:microsoft.com/office/officeart/2008/layout/HalfCircleOrganizationChart"/>
    <dgm:cxn modelId="{8CAA2974-28B7-4DFE-B508-1B9B8C4B95A2}" type="presOf" srcId="{64DB578D-9F63-45CB-8227-8047F959F6A2}" destId="{787F6DA3-934A-498E-9D2F-C7F31FE7FA1A}" srcOrd="0" destOrd="0" presId="urn:microsoft.com/office/officeart/2008/layout/HalfCircleOrganizationChart"/>
    <dgm:cxn modelId="{1571DE56-F700-465D-9ADE-48719AD307FE}" type="presOf" srcId="{87881C07-27BE-46D4-A989-8AD8D3A6B58E}" destId="{F03AF7B3-FEFF-451E-B118-EDDC7C6107E8}" srcOrd="0" destOrd="0" presId="urn:microsoft.com/office/officeart/2008/layout/HalfCircleOrganizationChart"/>
    <dgm:cxn modelId="{98D43279-A70C-46A6-8CC4-0F0A4AF9A43C}" type="presOf" srcId="{CAE029A0-D5D6-4196-B2C2-3D3629F76DB7}" destId="{41408C37-8614-4FB3-B96D-084885979B61}" srcOrd="0" destOrd="0" presId="urn:microsoft.com/office/officeart/2008/layout/HalfCircleOrganizationChart"/>
    <dgm:cxn modelId="{ABB3A159-A1BE-4D98-ADC3-383ACA4204E1}" type="presOf" srcId="{005F77C3-F70E-406C-9129-1BB0FEE18FDE}" destId="{C922C17C-7EF2-4AF5-9A1B-FD554D20E14D}" srcOrd="0" destOrd="0" presId="urn:microsoft.com/office/officeart/2008/layout/HalfCircleOrganizationChart"/>
    <dgm:cxn modelId="{60177C5A-FDB4-4571-A2FA-09BF9333EED5}" type="presOf" srcId="{40D5AF31-ED08-4F03-AB8F-F033359EBA6B}" destId="{23B2F2AE-EED7-45DC-90F4-679169127045}" srcOrd="0" destOrd="0" presId="urn:microsoft.com/office/officeart/2008/layout/HalfCircleOrganizationChart"/>
    <dgm:cxn modelId="{36698C5A-009F-4243-8D23-772B2FBE2AB6}" srcId="{B55D45A5-46C0-41EC-B8E0-62DCFDF8B596}" destId="{46E7120A-DCFC-4A30-9990-01C67ADF0C63}" srcOrd="2" destOrd="0" parTransId="{005F77C3-F70E-406C-9129-1BB0FEE18FDE}" sibTransId="{63A0A25E-C987-4F49-A31C-C96B3FE88A60}"/>
    <dgm:cxn modelId="{8BA06C88-20AF-412B-BAE0-41569D9D31F0}" type="presOf" srcId="{9C2CB4F3-83A2-4A14-848D-08BDA3CA13BA}" destId="{850ABA1D-AA28-43D4-B3F4-A70BB09335BD}" srcOrd="0" destOrd="0" presId="urn:microsoft.com/office/officeart/2008/layout/HalfCircleOrganizationChart"/>
    <dgm:cxn modelId="{15E5B693-3B80-46BC-BE52-3B4175A64439}" type="presOf" srcId="{E765142C-1ED1-4A33-806D-372B9754D47E}" destId="{0C322A49-9D11-47D9-951B-08A112087868}" srcOrd="1" destOrd="0" presId="urn:microsoft.com/office/officeart/2008/layout/HalfCircleOrganizationChart"/>
    <dgm:cxn modelId="{D55F8494-65D5-4CF1-A95D-66729A6E7E79}" srcId="{87881C07-27BE-46D4-A989-8AD8D3A6B58E}" destId="{A85E0729-3C0C-4B3D-8900-60F77194EBEA}" srcOrd="0" destOrd="0" parTransId="{F3C08114-510A-415F-8794-1626FB9121FD}" sibTransId="{B7E84EEF-BF87-48EF-AD00-2FB7B1FB3895}"/>
    <dgm:cxn modelId="{58D0D596-9053-47B0-961F-6154BA4A8F6E}" type="presOf" srcId="{1FE12E1D-6956-41FB-BFB8-E41488227E8B}" destId="{8BC41388-7F91-4BCC-90AF-14AD0A341AA8}" srcOrd="0" destOrd="0" presId="urn:microsoft.com/office/officeart/2008/layout/HalfCircleOrganizationChart"/>
    <dgm:cxn modelId="{19A95E9A-5D45-4B69-A12A-7A171A2A32AE}" srcId="{9C2CB4F3-83A2-4A14-848D-08BDA3CA13BA}" destId="{E765142C-1ED1-4A33-806D-372B9754D47E}" srcOrd="0" destOrd="0" parTransId="{14B06CEB-7EEA-4566-A844-B96B7AC3F164}" sibTransId="{E332D3AF-13A0-4525-AA21-9B4AE58E660C}"/>
    <dgm:cxn modelId="{75119D9D-F4FC-4462-8A30-8911FE35183F}" type="presOf" srcId="{E765142C-1ED1-4A33-806D-372B9754D47E}" destId="{CBF1ED38-9AA8-4B96-8ED1-7E3A48491A57}" srcOrd="0" destOrd="0" presId="urn:microsoft.com/office/officeart/2008/layout/HalfCircleOrganizationChart"/>
    <dgm:cxn modelId="{DC134FAF-141F-4EA9-B5A6-6EF5D04E0655}" type="presOf" srcId="{50866598-4E6F-46F6-8F55-0F6EE31F67FC}" destId="{6A5C6494-3ECD-4339-8C39-6986B84E86FC}" srcOrd="0" destOrd="0" presId="urn:microsoft.com/office/officeart/2008/layout/HalfCircleOrganizationChart"/>
    <dgm:cxn modelId="{FDEECFAF-AB35-4E41-A29A-C2D14B005B1C}" type="presOf" srcId="{C33CADB6-BEDF-4BA5-A932-4CEAE5C03CE6}" destId="{ECF1DC5F-FC4F-4B75-A123-DD3E2E23D059}" srcOrd="0" destOrd="0" presId="urn:microsoft.com/office/officeart/2008/layout/HalfCircleOrganizationChart"/>
    <dgm:cxn modelId="{035D2EB1-7CF2-4570-8E7F-ED3BA6F0D22E}" srcId="{A85E0729-3C0C-4B3D-8900-60F77194EBEA}" destId="{B55D45A5-46C0-41EC-B8E0-62DCFDF8B596}" srcOrd="0" destOrd="0" parTransId="{2D3314F5-CCFB-49AC-AF66-34C2C629B355}" sibTransId="{4EEAAE47-D53E-448A-871E-C3C21610F83D}"/>
    <dgm:cxn modelId="{30581BB3-9341-474E-917E-44A122D150A1}" type="presOf" srcId="{A656E70C-200E-403A-8EAC-784116A19BB6}" destId="{0DEACAE9-1165-4A2A-8074-E1648B96EE6B}" srcOrd="0" destOrd="0" presId="urn:microsoft.com/office/officeart/2008/layout/HalfCircleOrganizationChart"/>
    <dgm:cxn modelId="{7F440CC0-1990-48EB-A62F-1AE5F4F37A57}" srcId="{87881C07-27BE-46D4-A989-8AD8D3A6B58E}" destId="{64DB578D-9F63-45CB-8227-8047F959F6A2}" srcOrd="1" destOrd="0" parTransId="{C33CADB6-BEDF-4BA5-A932-4CEAE5C03CE6}" sibTransId="{B00F5284-F126-4133-BF62-75F0C64AF3B1}"/>
    <dgm:cxn modelId="{A58EF0C3-151B-47B4-B3A2-629D5CF6BEAD}" type="presOf" srcId="{46E7120A-DCFC-4A30-9990-01C67ADF0C63}" destId="{81BCA09B-4642-498E-BCD8-F89DAFA0B991}" srcOrd="1" destOrd="0" presId="urn:microsoft.com/office/officeart/2008/layout/HalfCircleOrganizationChart"/>
    <dgm:cxn modelId="{D3D7B5C5-7F93-4A03-A809-D6D0890F7274}" type="presOf" srcId="{B62C1C4A-4BBF-4AB2-A2C9-92ED2A62D87E}" destId="{CA3CAB9B-1493-4A3D-A692-0585977DBEA5}" srcOrd="0" destOrd="0" presId="urn:microsoft.com/office/officeart/2008/layout/HalfCircleOrganizationChart"/>
    <dgm:cxn modelId="{A15EC8C5-BBEF-4464-B0C5-7B0E273C3B9B}" type="presOf" srcId="{87881C07-27BE-46D4-A989-8AD8D3A6B58E}" destId="{3C3D6EEE-036D-4AB7-8AB1-4187DF49C486}" srcOrd="1" destOrd="0" presId="urn:microsoft.com/office/officeart/2008/layout/HalfCircleOrganizationChart"/>
    <dgm:cxn modelId="{018A54C8-68EF-4514-B006-12F697DF5FEE}" srcId="{64DB578D-9F63-45CB-8227-8047F959F6A2}" destId="{2BD4A01A-4824-4190-92FF-EDEB70D7F68B}" srcOrd="1" destOrd="0" parTransId="{B62C1C4A-4BBF-4AB2-A2C9-92ED2A62D87E}" sibTransId="{17C47193-D1CB-4A01-9653-FB39F0244453}"/>
    <dgm:cxn modelId="{C1860ECB-260A-4963-8621-EC887B30B77C}" type="presOf" srcId="{2AFDBE87-88DA-44FF-A50B-6D7CA2C6BBEE}" destId="{54486079-5937-4EA6-8FEC-C26805586858}" srcOrd="1" destOrd="0" presId="urn:microsoft.com/office/officeart/2008/layout/HalfCircleOrganizationChart"/>
    <dgm:cxn modelId="{F099FED5-4D74-4602-A016-C6B3E3E0BDBF}" type="presOf" srcId="{0EA2D091-9481-4805-9BF6-2846460C392F}" destId="{DAC8697D-B5AE-45C8-8F4C-A37FE3318FBA}" srcOrd="0" destOrd="0" presId="urn:microsoft.com/office/officeart/2008/layout/HalfCircleOrganizationChart"/>
    <dgm:cxn modelId="{415B2BE5-7981-44D9-B98F-40B030CFE646}" srcId="{E765142C-1ED1-4A33-806D-372B9754D47E}" destId="{87881C07-27BE-46D4-A989-8AD8D3A6B58E}" srcOrd="1" destOrd="0" parTransId="{50866598-4E6F-46F6-8F55-0F6EE31F67FC}" sibTransId="{85DC7249-9921-4720-AE2D-DE770F59193B}"/>
    <dgm:cxn modelId="{853065EE-2335-47A1-A739-4D4A85FD69DF}" type="presOf" srcId="{2AFDBE87-88DA-44FF-A50B-6D7CA2C6BBEE}" destId="{EAEE8E65-5D57-4B01-A0C8-FFD1FF969590}" srcOrd="0" destOrd="0" presId="urn:microsoft.com/office/officeart/2008/layout/HalfCircleOrganizationChart"/>
    <dgm:cxn modelId="{76BFEFF0-593E-4735-A7AA-A5895F1F20FE}" srcId="{B55D45A5-46C0-41EC-B8E0-62DCFDF8B596}" destId="{44E65661-F325-4B68-A812-32D6463D1F5A}" srcOrd="0" destOrd="0" parTransId="{40D5AF31-ED08-4F03-AB8F-F033359EBA6B}" sibTransId="{DDF8812A-E425-4A01-ACCC-1162D1FECB5F}"/>
    <dgm:cxn modelId="{CC1D5CF1-EEC7-48E5-8693-D9F21F97B6A1}" type="presOf" srcId="{68C0959C-3AE7-4608-AC20-142038426A29}" destId="{17E424FD-EA32-47FB-9A0E-710C83EA839F}" srcOrd="0" destOrd="0" presId="urn:microsoft.com/office/officeart/2008/layout/HalfCircleOrganizationChart"/>
    <dgm:cxn modelId="{EEF4DCE2-98B1-44B8-8C57-73E66FB55375}" type="presParOf" srcId="{850ABA1D-AA28-43D4-B3F4-A70BB09335BD}" destId="{6C349250-5041-440D-ADCC-4500F03FFB94}" srcOrd="0" destOrd="0" presId="urn:microsoft.com/office/officeart/2008/layout/HalfCircleOrganizationChart"/>
    <dgm:cxn modelId="{B74F2393-6D8B-44B6-8589-063C8F0B3435}" type="presParOf" srcId="{6C349250-5041-440D-ADCC-4500F03FFB94}" destId="{E34FA191-0F7C-46B7-9BD2-1FAC7120768B}" srcOrd="0" destOrd="0" presId="urn:microsoft.com/office/officeart/2008/layout/HalfCircleOrganizationChart"/>
    <dgm:cxn modelId="{E1CF990E-551A-4A07-94D8-26BE6B888ABF}" type="presParOf" srcId="{E34FA191-0F7C-46B7-9BD2-1FAC7120768B}" destId="{CBF1ED38-9AA8-4B96-8ED1-7E3A48491A57}" srcOrd="0" destOrd="0" presId="urn:microsoft.com/office/officeart/2008/layout/HalfCircleOrganizationChart"/>
    <dgm:cxn modelId="{CA8FF3D6-A11B-4460-8F8D-84786C30C992}" type="presParOf" srcId="{E34FA191-0F7C-46B7-9BD2-1FAC7120768B}" destId="{1D38E2A6-C0F2-4575-B83A-0F2855A8E6A3}" srcOrd="1" destOrd="0" presId="urn:microsoft.com/office/officeart/2008/layout/HalfCircleOrganizationChart"/>
    <dgm:cxn modelId="{51F05265-0132-4081-AD74-A2911DBB9CE0}" type="presParOf" srcId="{E34FA191-0F7C-46B7-9BD2-1FAC7120768B}" destId="{69A8D679-F5F2-4E89-BD76-3831B6B0308C}" srcOrd="2" destOrd="0" presId="urn:microsoft.com/office/officeart/2008/layout/HalfCircleOrganizationChart"/>
    <dgm:cxn modelId="{FC181744-7696-48D2-BD3A-A70875A25025}" type="presParOf" srcId="{E34FA191-0F7C-46B7-9BD2-1FAC7120768B}" destId="{0C322A49-9D11-47D9-951B-08A112087868}" srcOrd="3" destOrd="0" presId="urn:microsoft.com/office/officeart/2008/layout/HalfCircleOrganizationChart"/>
    <dgm:cxn modelId="{107FC905-CE2E-4CBD-9E00-9B01FAD38DDC}" type="presParOf" srcId="{6C349250-5041-440D-ADCC-4500F03FFB94}" destId="{65B14BEC-B112-4F21-8A72-B195C97CE216}" srcOrd="1" destOrd="0" presId="urn:microsoft.com/office/officeart/2008/layout/HalfCircleOrganizationChart"/>
    <dgm:cxn modelId="{27430055-ADAB-4D86-A620-DB7D4175F759}" type="presParOf" srcId="{65B14BEC-B112-4F21-8A72-B195C97CE216}" destId="{6A5C6494-3ECD-4339-8C39-6986B84E86FC}" srcOrd="0" destOrd="0" presId="urn:microsoft.com/office/officeart/2008/layout/HalfCircleOrganizationChart"/>
    <dgm:cxn modelId="{EDB04F69-2993-4581-B3A3-F82F51A0E500}" type="presParOf" srcId="{65B14BEC-B112-4F21-8A72-B195C97CE216}" destId="{814F796F-5C77-42DC-B193-C8700B497A49}" srcOrd="1" destOrd="0" presId="urn:microsoft.com/office/officeart/2008/layout/HalfCircleOrganizationChart"/>
    <dgm:cxn modelId="{7EB97EFE-D8ED-4DFB-A2EB-270B1B31FF2A}" type="presParOf" srcId="{814F796F-5C77-42DC-B193-C8700B497A49}" destId="{5194A13C-0040-4687-8112-C24D494D924B}" srcOrd="0" destOrd="0" presId="urn:microsoft.com/office/officeart/2008/layout/HalfCircleOrganizationChart"/>
    <dgm:cxn modelId="{0C14E69A-DE8E-4849-BD05-E6BBE38119FD}" type="presParOf" srcId="{5194A13C-0040-4687-8112-C24D494D924B}" destId="{F03AF7B3-FEFF-451E-B118-EDDC7C6107E8}" srcOrd="0" destOrd="0" presId="urn:microsoft.com/office/officeart/2008/layout/HalfCircleOrganizationChart"/>
    <dgm:cxn modelId="{79C69D10-D4E6-4E5C-B946-1A6AF0D89904}" type="presParOf" srcId="{5194A13C-0040-4687-8112-C24D494D924B}" destId="{DA0A9DA0-B7B8-41EA-9257-51E112E6875C}" srcOrd="1" destOrd="0" presId="urn:microsoft.com/office/officeart/2008/layout/HalfCircleOrganizationChart"/>
    <dgm:cxn modelId="{51E1A9EF-332D-49E5-AA4D-A28E3A84BB7F}" type="presParOf" srcId="{5194A13C-0040-4687-8112-C24D494D924B}" destId="{C38BCCA1-2808-4DD7-B1F3-256D5C587F04}" srcOrd="2" destOrd="0" presId="urn:microsoft.com/office/officeart/2008/layout/HalfCircleOrganizationChart"/>
    <dgm:cxn modelId="{A57A1297-0F31-4194-A106-DC0A59CF9CE2}" type="presParOf" srcId="{5194A13C-0040-4687-8112-C24D494D924B}" destId="{3C3D6EEE-036D-4AB7-8AB1-4187DF49C486}" srcOrd="3" destOrd="0" presId="urn:microsoft.com/office/officeart/2008/layout/HalfCircleOrganizationChart"/>
    <dgm:cxn modelId="{1640766F-A670-4481-B556-728FB4CAA5E7}" type="presParOf" srcId="{814F796F-5C77-42DC-B193-C8700B497A49}" destId="{F533CBF2-377E-4C72-88E1-CBBE3138537B}" srcOrd="1" destOrd="0" presId="urn:microsoft.com/office/officeart/2008/layout/HalfCircleOrganizationChart"/>
    <dgm:cxn modelId="{BAA68C3A-A504-4C0B-A2BF-4181405AC4A5}" type="presParOf" srcId="{F533CBF2-377E-4C72-88E1-CBBE3138537B}" destId="{C092122C-EA1A-4CB5-9AB0-5C0147D6D57F}" srcOrd="0" destOrd="0" presId="urn:microsoft.com/office/officeart/2008/layout/HalfCircleOrganizationChart"/>
    <dgm:cxn modelId="{97B42245-BF2E-4C54-8973-20F1A27B8118}" type="presParOf" srcId="{F533CBF2-377E-4C72-88E1-CBBE3138537B}" destId="{E476605F-B545-438E-B5F5-9D3258E05EF3}" srcOrd="1" destOrd="0" presId="urn:microsoft.com/office/officeart/2008/layout/HalfCircleOrganizationChart"/>
    <dgm:cxn modelId="{A5089947-0944-4820-9B39-9399D19CFCD5}" type="presParOf" srcId="{E476605F-B545-438E-B5F5-9D3258E05EF3}" destId="{A99B00DD-6A72-421F-AF4D-B2814AC990C1}" srcOrd="0" destOrd="0" presId="urn:microsoft.com/office/officeart/2008/layout/HalfCircleOrganizationChart"/>
    <dgm:cxn modelId="{ECC1AE17-C99D-4432-AE47-3D96AF470186}" type="presParOf" srcId="{A99B00DD-6A72-421F-AF4D-B2814AC990C1}" destId="{CC73EA1A-3A9F-46F4-8A12-01C7F7F19920}" srcOrd="0" destOrd="0" presId="urn:microsoft.com/office/officeart/2008/layout/HalfCircleOrganizationChart"/>
    <dgm:cxn modelId="{5C7F3267-379D-476D-A28A-8AAF7DED3AC6}" type="presParOf" srcId="{A99B00DD-6A72-421F-AF4D-B2814AC990C1}" destId="{F90812D5-E440-45A8-99F1-FD3738C4E543}" srcOrd="1" destOrd="0" presId="urn:microsoft.com/office/officeart/2008/layout/HalfCircleOrganizationChart"/>
    <dgm:cxn modelId="{1E2F208E-4A33-4A11-89B1-20FDA9867775}" type="presParOf" srcId="{A99B00DD-6A72-421F-AF4D-B2814AC990C1}" destId="{B87BF45A-358E-47DF-B08C-03EF8C336716}" srcOrd="2" destOrd="0" presId="urn:microsoft.com/office/officeart/2008/layout/HalfCircleOrganizationChart"/>
    <dgm:cxn modelId="{1300A105-23D7-48A7-9B94-E624663417A0}" type="presParOf" srcId="{A99B00DD-6A72-421F-AF4D-B2814AC990C1}" destId="{739228A0-6F32-481C-AA50-66D2C5553070}" srcOrd="3" destOrd="0" presId="urn:microsoft.com/office/officeart/2008/layout/HalfCircleOrganizationChart"/>
    <dgm:cxn modelId="{9B40CF1D-92A0-4F50-B172-BFDBA01A0DE8}" type="presParOf" srcId="{E476605F-B545-438E-B5F5-9D3258E05EF3}" destId="{1FF8AFEF-725D-498D-AAA7-B5BD8A43A965}" srcOrd="1" destOrd="0" presId="urn:microsoft.com/office/officeart/2008/layout/HalfCircleOrganizationChart"/>
    <dgm:cxn modelId="{4B2166AA-37F3-4F4C-8D5D-737342FB53B4}" type="presParOf" srcId="{1FF8AFEF-725D-498D-AAA7-B5BD8A43A965}" destId="{13CE720F-26F3-4513-B36C-AD58F7B76B73}" srcOrd="0" destOrd="0" presId="urn:microsoft.com/office/officeart/2008/layout/HalfCircleOrganizationChart"/>
    <dgm:cxn modelId="{34EB8FCB-DC43-4EC0-86DD-EC5A5D656680}" type="presParOf" srcId="{1FF8AFEF-725D-498D-AAA7-B5BD8A43A965}" destId="{A3BE8693-BBAD-4D94-8AFB-E2EA21C7D5E9}" srcOrd="1" destOrd="0" presId="urn:microsoft.com/office/officeart/2008/layout/HalfCircleOrganizationChart"/>
    <dgm:cxn modelId="{A7948BCA-2515-4E07-96CC-C4F900E97BD4}" type="presParOf" srcId="{A3BE8693-BBAD-4D94-8AFB-E2EA21C7D5E9}" destId="{6789B34E-4612-4F8E-B134-5601BC836B23}" srcOrd="0" destOrd="0" presId="urn:microsoft.com/office/officeart/2008/layout/HalfCircleOrganizationChart"/>
    <dgm:cxn modelId="{D470FEDE-4EFE-47C5-9C5E-16A39C6B01BB}" type="presParOf" srcId="{6789B34E-4612-4F8E-B134-5601BC836B23}" destId="{68622D9A-6D9B-41F8-8B0C-6891A88EAC25}" srcOrd="0" destOrd="0" presId="urn:microsoft.com/office/officeart/2008/layout/HalfCircleOrganizationChart"/>
    <dgm:cxn modelId="{E8D59DEA-80A1-4250-A305-BD03A7EE0B79}" type="presParOf" srcId="{6789B34E-4612-4F8E-B134-5601BC836B23}" destId="{7C2AADE0-2950-4806-9BFA-CEE8E8107953}" srcOrd="1" destOrd="0" presId="urn:microsoft.com/office/officeart/2008/layout/HalfCircleOrganizationChart"/>
    <dgm:cxn modelId="{E766B651-6AAB-426C-9E95-FE37EEAAB85C}" type="presParOf" srcId="{6789B34E-4612-4F8E-B134-5601BC836B23}" destId="{43624019-EECA-49A7-9EB1-4F401D1044B8}" srcOrd="2" destOrd="0" presId="urn:microsoft.com/office/officeart/2008/layout/HalfCircleOrganizationChart"/>
    <dgm:cxn modelId="{C0E3722D-C5D3-4255-879F-6AA7CE9DB98A}" type="presParOf" srcId="{6789B34E-4612-4F8E-B134-5601BC836B23}" destId="{707B210E-41C0-493D-85D4-91F0C4C15EF1}" srcOrd="3" destOrd="0" presId="urn:microsoft.com/office/officeart/2008/layout/HalfCircleOrganizationChart"/>
    <dgm:cxn modelId="{640C8DBF-B0D2-443E-B8FB-7A1B9F3BF309}" type="presParOf" srcId="{A3BE8693-BBAD-4D94-8AFB-E2EA21C7D5E9}" destId="{4ADEF9CD-5FBE-454D-A3A4-99BD312647DE}" srcOrd="1" destOrd="0" presId="urn:microsoft.com/office/officeart/2008/layout/HalfCircleOrganizationChart"/>
    <dgm:cxn modelId="{3413EFF3-CCF2-492D-8E05-D1F0CFD5D4A9}" type="presParOf" srcId="{4ADEF9CD-5FBE-454D-A3A4-99BD312647DE}" destId="{23B2F2AE-EED7-45DC-90F4-679169127045}" srcOrd="0" destOrd="0" presId="urn:microsoft.com/office/officeart/2008/layout/HalfCircleOrganizationChart"/>
    <dgm:cxn modelId="{5020A1FA-DB23-482A-8787-29C9FBA69568}" type="presParOf" srcId="{4ADEF9CD-5FBE-454D-A3A4-99BD312647DE}" destId="{677EA473-53DB-462D-87DD-0F76FCE95EB2}" srcOrd="1" destOrd="0" presId="urn:microsoft.com/office/officeart/2008/layout/HalfCircleOrganizationChart"/>
    <dgm:cxn modelId="{DCD6B956-1A70-4842-AD0C-76ED59AB09C7}" type="presParOf" srcId="{677EA473-53DB-462D-87DD-0F76FCE95EB2}" destId="{B32C0E34-C0E9-42C2-9E6D-4FC30D5342E9}" srcOrd="0" destOrd="0" presId="urn:microsoft.com/office/officeart/2008/layout/HalfCircleOrganizationChart"/>
    <dgm:cxn modelId="{F447E07A-CDF4-47A0-A0F8-D32E3695B8C7}" type="presParOf" srcId="{B32C0E34-C0E9-42C2-9E6D-4FC30D5342E9}" destId="{067A6AEF-AC73-4E53-9F7A-5BC96099EE1B}" srcOrd="0" destOrd="0" presId="urn:microsoft.com/office/officeart/2008/layout/HalfCircleOrganizationChart"/>
    <dgm:cxn modelId="{828D4D96-411B-403E-91F6-8E56F75FCDBF}" type="presParOf" srcId="{B32C0E34-C0E9-42C2-9E6D-4FC30D5342E9}" destId="{AE32D88F-BFAC-44CC-BB38-12A5871A2FC2}" srcOrd="1" destOrd="0" presId="urn:microsoft.com/office/officeart/2008/layout/HalfCircleOrganizationChart"/>
    <dgm:cxn modelId="{67A31184-B02C-42C4-83B1-E8DE996CE9C6}" type="presParOf" srcId="{B32C0E34-C0E9-42C2-9E6D-4FC30D5342E9}" destId="{E3A26864-4ED8-4F57-8B1A-B63634791A81}" srcOrd="2" destOrd="0" presId="urn:microsoft.com/office/officeart/2008/layout/HalfCircleOrganizationChart"/>
    <dgm:cxn modelId="{D8FEF2D0-D0A0-4A64-94A6-C2675ECAFECE}" type="presParOf" srcId="{B32C0E34-C0E9-42C2-9E6D-4FC30D5342E9}" destId="{F8744FD5-8103-48C8-87AC-C945B33870BE}" srcOrd="3" destOrd="0" presId="urn:microsoft.com/office/officeart/2008/layout/HalfCircleOrganizationChart"/>
    <dgm:cxn modelId="{2EA4BD05-6D4F-4DF3-925C-32D6E1204BC4}" type="presParOf" srcId="{677EA473-53DB-462D-87DD-0F76FCE95EB2}" destId="{1712ADF2-D00E-41BA-B0D2-0C7F7849EBFB}" srcOrd="1" destOrd="0" presId="urn:microsoft.com/office/officeart/2008/layout/HalfCircleOrganizationChart"/>
    <dgm:cxn modelId="{40BB262B-0195-4A3B-93FB-3E39F742E116}" type="presParOf" srcId="{677EA473-53DB-462D-87DD-0F76FCE95EB2}" destId="{3EDF4924-614D-4C4A-B800-BCF454D33009}" srcOrd="2" destOrd="0" presId="urn:microsoft.com/office/officeart/2008/layout/HalfCircleOrganizationChart"/>
    <dgm:cxn modelId="{57C0CF0C-4A57-4FAA-9934-5B8375D106DC}" type="presParOf" srcId="{4ADEF9CD-5FBE-454D-A3A4-99BD312647DE}" destId="{DAC8697D-B5AE-45C8-8F4C-A37FE3318FBA}" srcOrd="2" destOrd="0" presId="urn:microsoft.com/office/officeart/2008/layout/HalfCircleOrganizationChart"/>
    <dgm:cxn modelId="{E8E391E8-4EFD-45FC-ACDA-40188C500F3C}" type="presParOf" srcId="{4ADEF9CD-5FBE-454D-A3A4-99BD312647DE}" destId="{C5CEB7AF-37ED-4BC4-8803-82D2939D6BC4}" srcOrd="3" destOrd="0" presId="urn:microsoft.com/office/officeart/2008/layout/HalfCircleOrganizationChart"/>
    <dgm:cxn modelId="{43E84F97-D604-4BC7-B656-64000BB1F828}" type="presParOf" srcId="{C5CEB7AF-37ED-4BC4-8803-82D2939D6BC4}" destId="{4D46B973-8A17-4881-B07D-9377C9542C72}" srcOrd="0" destOrd="0" presId="urn:microsoft.com/office/officeart/2008/layout/HalfCircleOrganizationChart"/>
    <dgm:cxn modelId="{F65F27BD-9B5D-4C4A-9031-3AC215502644}" type="presParOf" srcId="{4D46B973-8A17-4881-B07D-9377C9542C72}" destId="{E6173A2B-A85A-4949-848A-FBEE175371B9}" srcOrd="0" destOrd="0" presId="urn:microsoft.com/office/officeart/2008/layout/HalfCircleOrganizationChart"/>
    <dgm:cxn modelId="{04A13894-02A9-46EF-91CA-7DFB452CF1E6}" type="presParOf" srcId="{4D46B973-8A17-4881-B07D-9377C9542C72}" destId="{1CD8ED8F-9B95-419F-BB7B-DF561627FF9C}" srcOrd="1" destOrd="0" presId="urn:microsoft.com/office/officeart/2008/layout/HalfCircleOrganizationChart"/>
    <dgm:cxn modelId="{E0F6D782-FDAD-4D7B-A95A-3344FBE0D7D4}" type="presParOf" srcId="{4D46B973-8A17-4881-B07D-9377C9542C72}" destId="{09C72CFB-06AC-43C1-8696-ABA3EF979F6A}" srcOrd="2" destOrd="0" presId="urn:microsoft.com/office/officeart/2008/layout/HalfCircleOrganizationChart"/>
    <dgm:cxn modelId="{6B5B3690-C260-4CBD-A7EE-0FBA184E3627}" type="presParOf" srcId="{4D46B973-8A17-4881-B07D-9377C9542C72}" destId="{C4AB5D8A-9836-4996-A3BF-B49589395DEC}" srcOrd="3" destOrd="0" presId="urn:microsoft.com/office/officeart/2008/layout/HalfCircleOrganizationChart"/>
    <dgm:cxn modelId="{6502302D-1DC2-4324-9F8D-AAAAE086FEA0}" type="presParOf" srcId="{C5CEB7AF-37ED-4BC4-8803-82D2939D6BC4}" destId="{0F727A56-81C2-4F01-8B8E-99DC21DCB42C}" srcOrd="1" destOrd="0" presId="urn:microsoft.com/office/officeart/2008/layout/HalfCircleOrganizationChart"/>
    <dgm:cxn modelId="{9A3D26B0-9425-4AE8-957A-32BCCB99EEE9}" type="presParOf" srcId="{C5CEB7AF-37ED-4BC4-8803-82D2939D6BC4}" destId="{E667B1FF-125B-4E04-98D8-45447789225E}" srcOrd="2" destOrd="0" presId="urn:microsoft.com/office/officeart/2008/layout/HalfCircleOrganizationChart"/>
    <dgm:cxn modelId="{A713DA9F-FD78-4776-A8DC-53A85550B8A7}" type="presParOf" srcId="{4ADEF9CD-5FBE-454D-A3A4-99BD312647DE}" destId="{C922C17C-7EF2-4AF5-9A1B-FD554D20E14D}" srcOrd="4" destOrd="0" presId="urn:microsoft.com/office/officeart/2008/layout/HalfCircleOrganizationChart"/>
    <dgm:cxn modelId="{0319BE9F-ABF0-45A8-A576-58C124E78772}" type="presParOf" srcId="{4ADEF9CD-5FBE-454D-A3A4-99BD312647DE}" destId="{0E6E7E0E-CFCB-411C-8F5C-A9A307C5C391}" srcOrd="5" destOrd="0" presId="urn:microsoft.com/office/officeart/2008/layout/HalfCircleOrganizationChart"/>
    <dgm:cxn modelId="{327E9DFC-B436-428D-A6F3-67F10881137A}" type="presParOf" srcId="{0E6E7E0E-CFCB-411C-8F5C-A9A307C5C391}" destId="{8DDE759F-BBAC-4477-94C1-6D2C1529D41C}" srcOrd="0" destOrd="0" presId="urn:microsoft.com/office/officeart/2008/layout/HalfCircleOrganizationChart"/>
    <dgm:cxn modelId="{C4F75B00-7C81-40F3-BAE8-BD3DEAACE889}" type="presParOf" srcId="{8DDE759F-BBAC-4477-94C1-6D2C1529D41C}" destId="{1327276E-41B6-4CA2-AD8C-A6CD825F45BB}" srcOrd="0" destOrd="0" presId="urn:microsoft.com/office/officeart/2008/layout/HalfCircleOrganizationChart"/>
    <dgm:cxn modelId="{82FC95CF-95E4-4D04-8E90-DDAE0C7D2A44}" type="presParOf" srcId="{8DDE759F-BBAC-4477-94C1-6D2C1529D41C}" destId="{3F18B85F-6A28-4714-8E12-82A7B9015ACA}" srcOrd="1" destOrd="0" presId="urn:microsoft.com/office/officeart/2008/layout/HalfCircleOrganizationChart"/>
    <dgm:cxn modelId="{8D892EBB-1985-4835-8C3A-1B1B5788FFC0}" type="presParOf" srcId="{8DDE759F-BBAC-4477-94C1-6D2C1529D41C}" destId="{E18AA669-B35B-434C-8053-EECE8C7C51E9}" srcOrd="2" destOrd="0" presId="urn:microsoft.com/office/officeart/2008/layout/HalfCircleOrganizationChart"/>
    <dgm:cxn modelId="{43E885CF-B683-4172-8475-0FF5EA089ED1}" type="presParOf" srcId="{8DDE759F-BBAC-4477-94C1-6D2C1529D41C}" destId="{81BCA09B-4642-498E-BCD8-F89DAFA0B991}" srcOrd="3" destOrd="0" presId="urn:microsoft.com/office/officeart/2008/layout/HalfCircleOrganizationChart"/>
    <dgm:cxn modelId="{BE0F8494-5D77-41CD-8318-8A493EB354E6}" type="presParOf" srcId="{0E6E7E0E-CFCB-411C-8F5C-A9A307C5C391}" destId="{DE3F0039-A13C-46DE-B4E8-FFF712167651}" srcOrd="1" destOrd="0" presId="urn:microsoft.com/office/officeart/2008/layout/HalfCircleOrganizationChart"/>
    <dgm:cxn modelId="{6CA0825C-DE29-4D87-BE45-32129DBD76C2}" type="presParOf" srcId="{0E6E7E0E-CFCB-411C-8F5C-A9A307C5C391}" destId="{D0ADDB6D-7849-4579-9F3A-85B189B30722}" srcOrd="2" destOrd="0" presId="urn:microsoft.com/office/officeart/2008/layout/HalfCircleOrganizationChart"/>
    <dgm:cxn modelId="{A4EE17A2-752A-495D-889F-0D9C6E4FC4E1}" type="presParOf" srcId="{A3BE8693-BBAD-4D94-8AFB-E2EA21C7D5E9}" destId="{B209AAB9-8448-43BF-B5BC-3519551811E7}" srcOrd="2" destOrd="0" presId="urn:microsoft.com/office/officeart/2008/layout/HalfCircleOrganizationChart"/>
    <dgm:cxn modelId="{A28CA476-AF09-4B08-A2DB-E1F546BFD42B}" type="presParOf" srcId="{E476605F-B545-438E-B5F5-9D3258E05EF3}" destId="{54497719-740B-48B3-A00E-E25E8E9C6C5F}" srcOrd="2" destOrd="0" presId="urn:microsoft.com/office/officeart/2008/layout/HalfCircleOrganizationChart"/>
    <dgm:cxn modelId="{AA382D7B-B305-4269-9730-B0EA7530AFEF}" type="presParOf" srcId="{F533CBF2-377E-4C72-88E1-CBBE3138537B}" destId="{ECF1DC5F-FC4F-4B75-A123-DD3E2E23D059}" srcOrd="2" destOrd="0" presId="urn:microsoft.com/office/officeart/2008/layout/HalfCircleOrganizationChart"/>
    <dgm:cxn modelId="{360DDDF4-E3F7-4833-9F5B-02EFF7614B46}" type="presParOf" srcId="{F533CBF2-377E-4C72-88E1-CBBE3138537B}" destId="{83E9BBC5-CB73-4863-942D-8D7A890DD5A9}" srcOrd="3" destOrd="0" presId="urn:microsoft.com/office/officeart/2008/layout/HalfCircleOrganizationChart"/>
    <dgm:cxn modelId="{26971A8B-EC77-4A3E-BE6B-F1953D313FC9}" type="presParOf" srcId="{83E9BBC5-CB73-4863-942D-8D7A890DD5A9}" destId="{C347E02B-6E13-493E-8328-FA2041968F75}" srcOrd="0" destOrd="0" presId="urn:microsoft.com/office/officeart/2008/layout/HalfCircleOrganizationChart"/>
    <dgm:cxn modelId="{BD75D0DD-9898-4ED6-9DAB-25D85A84AF22}" type="presParOf" srcId="{C347E02B-6E13-493E-8328-FA2041968F75}" destId="{787F6DA3-934A-498E-9D2F-C7F31FE7FA1A}" srcOrd="0" destOrd="0" presId="urn:microsoft.com/office/officeart/2008/layout/HalfCircleOrganizationChart"/>
    <dgm:cxn modelId="{6990BBC8-7D0E-463D-9E79-7FB68C67327B}" type="presParOf" srcId="{C347E02B-6E13-493E-8328-FA2041968F75}" destId="{AB37F157-E102-4F13-A8A0-513E40D1D4F0}" srcOrd="1" destOrd="0" presId="urn:microsoft.com/office/officeart/2008/layout/HalfCircleOrganizationChart"/>
    <dgm:cxn modelId="{B5FE498A-E790-4B14-948F-5FBDC7622BBA}" type="presParOf" srcId="{C347E02B-6E13-493E-8328-FA2041968F75}" destId="{AD3171B0-F4A2-45AC-A783-4775E2CF2940}" srcOrd="2" destOrd="0" presId="urn:microsoft.com/office/officeart/2008/layout/HalfCircleOrganizationChart"/>
    <dgm:cxn modelId="{F64220A7-4F7E-4764-A069-2E43884673B4}" type="presParOf" srcId="{C347E02B-6E13-493E-8328-FA2041968F75}" destId="{9CEA6804-2D17-4041-9A67-10D6F74D8DBC}" srcOrd="3" destOrd="0" presId="urn:microsoft.com/office/officeart/2008/layout/HalfCircleOrganizationChart"/>
    <dgm:cxn modelId="{F172AB2E-9EA6-490E-BFCD-5818B3FB32A6}" type="presParOf" srcId="{83E9BBC5-CB73-4863-942D-8D7A890DD5A9}" destId="{08BDE4B9-B709-4893-A25D-7E9ED053889F}" srcOrd="1" destOrd="0" presId="urn:microsoft.com/office/officeart/2008/layout/HalfCircleOrganizationChart"/>
    <dgm:cxn modelId="{19F282B4-FFE8-4D43-A02C-436FD33CA253}" type="presParOf" srcId="{08BDE4B9-B709-4893-A25D-7E9ED053889F}" destId="{411A9C50-024F-4E1D-9E61-157DF6A96BE0}" srcOrd="0" destOrd="0" presId="urn:microsoft.com/office/officeart/2008/layout/HalfCircleOrganizationChart"/>
    <dgm:cxn modelId="{668773FB-832B-48F4-9451-747E94CAD7C8}" type="presParOf" srcId="{08BDE4B9-B709-4893-A25D-7E9ED053889F}" destId="{E2AB8B95-E881-4AEE-BC03-7D8D99236E9A}" srcOrd="1" destOrd="0" presId="urn:microsoft.com/office/officeart/2008/layout/HalfCircleOrganizationChart"/>
    <dgm:cxn modelId="{1E91A64E-277F-417A-A476-0F31F71A1675}" type="presParOf" srcId="{E2AB8B95-E881-4AEE-BC03-7D8D99236E9A}" destId="{AFC695BC-5589-448E-BA16-22E63CB4CB63}" srcOrd="0" destOrd="0" presId="urn:microsoft.com/office/officeart/2008/layout/HalfCircleOrganizationChart"/>
    <dgm:cxn modelId="{90E65969-9C2A-4773-A0D0-7191640D9BAB}" type="presParOf" srcId="{AFC695BC-5589-448E-BA16-22E63CB4CB63}" destId="{41408C37-8614-4FB3-B96D-084885979B61}" srcOrd="0" destOrd="0" presId="urn:microsoft.com/office/officeart/2008/layout/HalfCircleOrganizationChart"/>
    <dgm:cxn modelId="{93951E73-AEA9-47B6-8AD5-3566AAC2A090}" type="presParOf" srcId="{AFC695BC-5589-448E-BA16-22E63CB4CB63}" destId="{9BF7B496-9F80-4FD9-94A0-C1CEA8B055FE}" srcOrd="1" destOrd="0" presId="urn:microsoft.com/office/officeart/2008/layout/HalfCircleOrganizationChart"/>
    <dgm:cxn modelId="{99A04046-0E6C-44D1-933C-029F7EE05E20}" type="presParOf" srcId="{AFC695BC-5589-448E-BA16-22E63CB4CB63}" destId="{5C6B3378-D130-46DE-BF7D-62456C1AE413}" srcOrd="2" destOrd="0" presId="urn:microsoft.com/office/officeart/2008/layout/HalfCircleOrganizationChart"/>
    <dgm:cxn modelId="{0043E605-8D2A-4EAF-8981-92FA4BA87B4E}" type="presParOf" srcId="{AFC695BC-5589-448E-BA16-22E63CB4CB63}" destId="{76AC3DD0-A658-4EF3-8FBC-FC994DF498A0}" srcOrd="3" destOrd="0" presId="urn:microsoft.com/office/officeart/2008/layout/HalfCircleOrganizationChart"/>
    <dgm:cxn modelId="{F1AC3AEB-1114-4EAA-955A-EEFF5E47CB1D}" type="presParOf" srcId="{E2AB8B95-E881-4AEE-BC03-7D8D99236E9A}" destId="{97376E52-8442-4CC9-9939-3C9F58CFA606}" srcOrd="1" destOrd="0" presId="urn:microsoft.com/office/officeart/2008/layout/HalfCircleOrganizationChart"/>
    <dgm:cxn modelId="{02569EED-4C68-4F98-8C5C-FA686FF8F4E1}" type="presParOf" srcId="{E2AB8B95-E881-4AEE-BC03-7D8D99236E9A}" destId="{77A04F73-1573-42CC-9C3C-3F9D15FAB46C}" srcOrd="2" destOrd="0" presId="urn:microsoft.com/office/officeart/2008/layout/HalfCircleOrganizationChart"/>
    <dgm:cxn modelId="{1E3ED59F-AFE6-455C-B6AD-5FC3D467CD75}" type="presParOf" srcId="{08BDE4B9-B709-4893-A25D-7E9ED053889F}" destId="{CA3CAB9B-1493-4A3D-A692-0585977DBEA5}" srcOrd="2" destOrd="0" presId="urn:microsoft.com/office/officeart/2008/layout/HalfCircleOrganizationChart"/>
    <dgm:cxn modelId="{07337C7D-1B96-4CBC-8B79-8B8AB89F2152}" type="presParOf" srcId="{08BDE4B9-B709-4893-A25D-7E9ED053889F}" destId="{26B7022D-A8A8-4B02-9B9F-E794CF6EE5EC}" srcOrd="3" destOrd="0" presId="urn:microsoft.com/office/officeart/2008/layout/HalfCircleOrganizationChart"/>
    <dgm:cxn modelId="{1D0CD2DA-4B1B-4823-92DE-23B882D64C3F}" type="presParOf" srcId="{26B7022D-A8A8-4B02-9B9F-E794CF6EE5EC}" destId="{EFF25F59-ED0C-4DF3-B243-EA87302B6168}" srcOrd="0" destOrd="0" presId="urn:microsoft.com/office/officeart/2008/layout/HalfCircleOrganizationChart"/>
    <dgm:cxn modelId="{D31C0030-0EE6-4433-8493-F2AA95DA1D3C}" type="presParOf" srcId="{EFF25F59-ED0C-4DF3-B243-EA87302B6168}" destId="{9B00A855-4678-4774-8E13-6961EC06E654}" srcOrd="0" destOrd="0" presId="urn:microsoft.com/office/officeart/2008/layout/HalfCircleOrganizationChart"/>
    <dgm:cxn modelId="{0150CEF1-B17B-4949-A66E-DC22571677B8}" type="presParOf" srcId="{EFF25F59-ED0C-4DF3-B243-EA87302B6168}" destId="{15AE0EF4-DECF-4A82-8074-9895EC82E31B}" srcOrd="1" destOrd="0" presId="urn:microsoft.com/office/officeart/2008/layout/HalfCircleOrganizationChart"/>
    <dgm:cxn modelId="{A65E4364-484E-4FFE-924A-61813071F175}" type="presParOf" srcId="{EFF25F59-ED0C-4DF3-B243-EA87302B6168}" destId="{6C7E3273-AFEF-44FF-A1A0-AF4824592A49}" srcOrd="2" destOrd="0" presId="urn:microsoft.com/office/officeart/2008/layout/HalfCircleOrganizationChart"/>
    <dgm:cxn modelId="{BF3E6A7C-62BE-460A-90B1-7ED53352B5A1}" type="presParOf" srcId="{EFF25F59-ED0C-4DF3-B243-EA87302B6168}" destId="{3F6A5513-22FC-4D6E-8C0E-94AD79E48686}" srcOrd="3" destOrd="0" presId="urn:microsoft.com/office/officeart/2008/layout/HalfCircleOrganizationChart"/>
    <dgm:cxn modelId="{8511D005-4025-400A-8185-C58178FC8E97}" type="presParOf" srcId="{26B7022D-A8A8-4B02-9B9F-E794CF6EE5EC}" destId="{25A184DD-A65F-45D3-B0D3-98DE597E6B74}" srcOrd="1" destOrd="0" presId="urn:microsoft.com/office/officeart/2008/layout/HalfCircleOrganizationChart"/>
    <dgm:cxn modelId="{E4674CF8-FF80-4128-B451-E5263126537C}" type="presParOf" srcId="{26B7022D-A8A8-4B02-9B9F-E794CF6EE5EC}" destId="{39AC7617-D429-4230-89D7-29F07A7ACD41}" srcOrd="2" destOrd="0" presId="urn:microsoft.com/office/officeart/2008/layout/HalfCircleOrganizationChart"/>
    <dgm:cxn modelId="{AA755487-DC08-4A1F-A230-6DB555443C38}" type="presParOf" srcId="{08BDE4B9-B709-4893-A25D-7E9ED053889F}" destId="{0DEACAE9-1165-4A2A-8074-E1648B96EE6B}" srcOrd="4" destOrd="0" presId="urn:microsoft.com/office/officeart/2008/layout/HalfCircleOrganizationChart"/>
    <dgm:cxn modelId="{0799369D-0977-45F7-97F0-B4E41199B621}" type="presParOf" srcId="{08BDE4B9-B709-4893-A25D-7E9ED053889F}" destId="{1DBC3D05-D7DF-425B-AB01-04FAEF0EABD1}" srcOrd="5" destOrd="0" presId="urn:microsoft.com/office/officeart/2008/layout/HalfCircleOrganizationChart"/>
    <dgm:cxn modelId="{5D068865-E0AA-4C1B-8985-5C80C47542AC}" type="presParOf" srcId="{1DBC3D05-D7DF-425B-AB01-04FAEF0EABD1}" destId="{46829C79-A0A7-435C-911A-52C0645173AD}" srcOrd="0" destOrd="0" presId="urn:microsoft.com/office/officeart/2008/layout/HalfCircleOrganizationChart"/>
    <dgm:cxn modelId="{461593DC-36BC-461A-ADB2-F76A0048617E}" type="presParOf" srcId="{46829C79-A0A7-435C-911A-52C0645173AD}" destId="{EAEE8E65-5D57-4B01-A0C8-FFD1FF969590}" srcOrd="0" destOrd="0" presId="urn:microsoft.com/office/officeart/2008/layout/HalfCircleOrganizationChart"/>
    <dgm:cxn modelId="{389D1F73-99AA-4DE4-8038-736CF43D5398}" type="presParOf" srcId="{46829C79-A0A7-435C-911A-52C0645173AD}" destId="{0E725F0E-3ABD-4264-8F67-17BEAE9E59D8}" srcOrd="1" destOrd="0" presId="urn:microsoft.com/office/officeart/2008/layout/HalfCircleOrganizationChart"/>
    <dgm:cxn modelId="{DF3D1310-1512-4303-BFDF-28509FAC3A1D}" type="presParOf" srcId="{46829C79-A0A7-435C-911A-52C0645173AD}" destId="{06523DF5-CF21-428E-B2FB-F62189041A1A}" srcOrd="2" destOrd="0" presId="urn:microsoft.com/office/officeart/2008/layout/HalfCircleOrganizationChart"/>
    <dgm:cxn modelId="{B31AEB75-BF88-46BC-865A-5620CDE69516}" type="presParOf" srcId="{46829C79-A0A7-435C-911A-52C0645173AD}" destId="{54486079-5937-4EA6-8FEC-C26805586858}" srcOrd="3" destOrd="0" presId="urn:microsoft.com/office/officeart/2008/layout/HalfCircleOrganizationChart"/>
    <dgm:cxn modelId="{B77952B5-CD75-48AD-9DC0-BE7B70522F1A}" type="presParOf" srcId="{1DBC3D05-D7DF-425B-AB01-04FAEF0EABD1}" destId="{0504829A-2930-4349-B2CD-186FF6CC289F}" srcOrd="1" destOrd="0" presId="urn:microsoft.com/office/officeart/2008/layout/HalfCircleOrganizationChart"/>
    <dgm:cxn modelId="{8D531C59-AD8B-497F-B0C5-4600F1E57E5A}" type="presParOf" srcId="{1DBC3D05-D7DF-425B-AB01-04FAEF0EABD1}" destId="{2342E6BD-031E-4EA9-8F33-DDB5B4E4205F}" srcOrd="2" destOrd="0" presId="urn:microsoft.com/office/officeart/2008/layout/HalfCircleOrganizationChart"/>
    <dgm:cxn modelId="{60285F3C-4B38-41F1-A562-94EE33345E8E}" type="presParOf" srcId="{83E9BBC5-CB73-4863-942D-8D7A890DD5A9}" destId="{0E33DE4E-10FF-4425-B6D8-BFB15F43DFA4}" srcOrd="2" destOrd="0" presId="urn:microsoft.com/office/officeart/2008/layout/HalfCircleOrganizationChart"/>
    <dgm:cxn modelId="{A9C83AAE-5DA5-4781-A424-0BD7C8ABE168}" type="presParOf" srcId="{814F796F-5C77-42DC-B193-C8700B497A49}" destId="{485C2C36-09BF-4209-9D7A-B9119BE84372}" srcOrd="2" destOrd="0" presId="urn:microsoft.com/office/officeart/2008/layout/HalfCircleOrganizationChart"/>
    <dgm:cxn modelId="{CA933E3F-A9EC-4262-AF98-DE54CB85652F}" type="presParOf" srcId="{6C349250-5041-440D-ADCC-4500F03FFB94}" destId="{BE242844-62C9-46F1-9C2F-D438DD913CB0}" srcOrd="2" destOrd="0" presId="urn:microsoft.com/office/officeart/2008/layout/HalfCircleOrganizationChart"/>
    <dgm:cxn modelId="{9326CD51-A617-4CE4-B1DB-AC49D835804E}" type="presParOf" srcId="{BE242844-62C9-46F1-9C2F-D438DD913CB0}" destId="{8BC41388-7F91-4BCC-90AF-14AD0A341AA8}" srcOrd="0" destOrd="0" presId="urn:microsoft.com/office/officeart/2008/layout/HalfCircleOrganizationChart"/>
    <dgm:cxn modelId="{E2F28A71-F564-40AC-B391-E7DF6949CAC2}" type="presParOf" srcId="{BE242844-62C9-46F1-9C2F-D438DD913CB0}" destId="{D6F8B029-7FB1-48A3-828A-5F761E401D0F}" srcOrd="1" destOrd="0" presId="urn:microsoft.com/office/officeart/2008/layout/HalfCircleOrganizationChart"/>
    <dgm:cxn modelId="{85D09D36-EFAF-47A0-B26B-2AAC58281734}" type="presParOf" srcId="{D6F8B029-7FB1-48A3-828A-5F761E401D0F}" destId="{C9AF786A-4633-4912-BEAB-754017102CE2}" srcOrd="0" destOrd="0" presId="urn:microsoft.com/office/officeart/2008/layout/HalfCircleOrganizationChart"/>
    <dgm:cxn modelId="{F88375EF-A0E1-4FAD-B4B6-D06725C85D54}" type="presParOf" srcId="{C9AF786A-4633-4912-BEAB-754017102CE2}" destId="{17E424FD-EA32-47FB-9A0E-710C83EA839F}" srcOrd="0" destOrd="0" presId="urn:microsoft.com/office/officeart/2008/layout/HalfCircleOrganizationChart"/>
    <dgm:cxn modelId="{828E69FC-8ADF-4FEE-A5A2-42DFE4E017B3}" type="presParOf" srcId="{C9AF786A-4633-4912-BEAB-754017102CE2}" destId="{2FFBC262-0523-4F3B-82F2-C23938E85903}" srcOrd="1" destOrd="0" presId="urn:microsoft.com/office/officeart/2008/layout/HalfCircleOrganizationChart"/>
    <dgm:cxn modelId="{CBD05FAE-A5EB-4937-9876-5FE777929ECC}" type="presParOf" srcId="{C9AF786A-4633-4912-BEAB-754017102CE2}" destId="{6DEEA59E-D347-4C78-888C-92EB9C7D4578}" srcOrd="2" destOrd="0" presId="urn:microsoft.com/office/officeart/2008/layout/HalfCircleOrganizationChart"/>
    <dgm:cxn modelId="{9A2438E8-F216-4DBF-BD9A-197B8227512A}" type="presParOf" srcId="{C9AF786A-4633-4912-BEAB-754017102CE2}" destId="{3B0B008E-EE8E-43FA-AB85-243191BA6208}" srcOrd="3" destOrd="0" presId="urn:microsoft.com/office/officeart/2008/layout/HalfCircleOrganizationChart"/>
    <dgm:cxn modelId="{6ED7CF05-2D9A-4BDB-A958-8427A032AD40}" type="presParOf" srcId="{D6F8B029-7FB1-48A3-828A-5F761E401D0F}" destId="{7C4FB52C-CD44-4A1E-8919-2282450F9604}" srcOrd="1" destOrd="0" presId="urn:microsoft.com/office/officeart/2008/layout/HalfCircleOrganizationChart"/>
    <dgm:cxn modelId="{0CFBE54E-58C9-4402-93D6-E2BCD10FF4C1}" type="presParOf" srcId="{D6F8B029-7FB1-48A3-828A-5F761E401D0F}" destId="{F9C1F0E1-57A9-4B77-923B-2FACE158C06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2CB4F3-83A2-4A14-848D-08BDA3CA13B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65142C-1ED1-4A33-806D-372B9754D47E}">
      <dgm:prSet phldrT="[Text]"/>
      <dgm:spPr/>
      <dgm:t>
        <a:bodyPr/>
        <a:lstStyle/>
        <a:p>
          <a:r>
            <a:rPr lang="en-US" dirty="0"/>
            <a:t>IDO-NTP</a:t>
          </a:r>
        </a:p>
      </dgm:t>
    </dgm:pt>
    <dgm:pt modelId="{14B06CEB-7EEA-4566-A844-B96B7AC3F164}" type="parTrans" cxnId="{19A95E9A-5D45-4B69-A12A-7A171A2A32AE}">
      <dgm:prSet/>
      <dgm:spPr/>
      <dgm:t>
        <a:bodyPr/>
        <a:lstStyle/>
        <a:p>
          <a:endParaRPr lang="en-US"/>
        </a:p>
      </dgm:t>
    </dgm:pt>
    <dgm:pt modelId="{E332D3AF-13A0-4525-AA21-9B4AE58E660C}" type="sibTrans" cxnId="{19A95E9A-5D45-4B69-A12A-7A171A2A32AE}">
      <dgm:prSet/>
      <dgm:spPr/>
      <dgm:t>
        <a:bodyPr/>
        <a:lstStyle/>
        <a:p>
          <a:endParaRPr lang="en-US"/>
        </a:p>
      </dgm:t>
    </dgm:pt>
    <dgm:pt modelId="{68C0959C-3AE7-4608-AC20-142038426A29}" type="asst">
      <dgm:prSet phldrT="[Text]"/>
      <dgm:spPr/>
      <dgm:t>
        <a:bodyPr/>
        <a:lstStyle/>
        <a:p>
          <a:r>
            <a:rPr lang="en-US" dirty="0"/>
            <a:t>NTRL</a:t>
          </a:r>
        </a:p>
      </dgm:t>
    </dgm:pt>
    <dgm:pt modelId="{1FE12E1D-6956-41FB-BFB8-E41488227E8B}" type="parTrans" cxnId="{B2B65523-6A9E-4F13-A516-62A55ACEC89E}">
      <dgm:prSet/>
      <dgm:spPr/>
      <dgm:t>
        <a:bodyPr/>
        <a:lstStyle/>
        <a:p>
          <a:endParaRPr lang="en-US"/>
        </a:p>
      </dgm:t>
    </dgm:pt>
    <dgm:pt modelId="{4E2BF0DB-92EB-4ABF-8D2A-1A260DE0163E}" type="sibTrans" cxnId="{B2B65523-6A9E-4F13-A516-62A55ACEC89E}">
      <dgm:prSet/>
      <dgm:spPr/>
      <dgm:t>
        <a:bodyPr/>
        <a:lstStyle/>
        <a:p>
          <a:endParaRPr lang="en-US"/>
        </a:p>
      </dgm:t>
    </dgm:pt>
    <dgm:pt modelId="{87881C07-27BE-46D4-A989-8AD8D3A6B58E}">
      <dgm:prSet phldrT="[Text]"/>
      <dgm:spPr/>
      <dgm:t>
        <a:bodyPr/>
        <a:lstStyle/>
        <a:p>
          <a:r>
            <a:rPr lang="en-US" dirty="0"/>
            <a:t>RHO</a:t>
          </a:r>
        </a:p>
      </dgm:t>
    </dgm:pt>
    <dgm:pt modelId="{50866598-4E6F-46F6-8F55-0F6EE31F67FC}" type="parTrans" cxnId="{415B2BE5-7981-44D9-B98F-40B030CFE646}">
      <dgm:prSet/>
      <dgm:spPr/>
      <dgm:t>
        <a:bodyPr/>
        <a:lstStyle/>
        <a:p>
          <a:endParaRPr lang="en-US"/>
        </a:p>
      </dgm:t>
    </dgm:pt>
    <dgm:pt modelId="{85DC7249-9921-4720-AE2D-DE770F59193B}" type="sibTrans" cxnId="{415B2BE5-7981-44D9-B98F-40B030CFE646}">
      <dgm:prSet/>
      <dgm:spPr/>
      <dgm:t>
        <a:bodyPr/>
        <a:lstStyle/>
        <a:p>
          <a:endParaRPr lang="en-US"/>
        </a:p>
      </dgm:t>
    </dgm:pt>
    <dgm:pt modelId="{A85E0729-3C0C-4B3D-8900-60F77194EBEA}">
      <dgm:prSet phldrT="[Text]"/>
      <dgm:spPr/>
      <dgm:t>
        <a:bodyPr/>
        <a:lstStyle/>
        <a:p>
          <a:r>
            <a:rPr lang="en-US" dirty="0"/>
            <a:t>PHO</a:t>
          </a:r>
        </a:p>
      </dgm:t>
    </dgm:pt>
    <dgm:pt modelId="{F3C08114-510A-415F-8794-1626FB9121FD}" type="parTrans" cxnId="{D55F8494-65D5-4CF1-A95D-66729A6E7E79}">
      <dgm:prSet/>
      <dgm:spPr/>
      <dgm:t>
        <a:bodyPr/>
        <a:lstStyle/>
        <a:p>
          <a:endParaRPr lang="en-US"/>
        </a:p>
      </dgm:t>
    </dgm:pt>
    <dgm:pt modelId="{B7E84EEF-BF87-48EF-AD00-2FB7B1FB3895}" type="sibTrans" cxnId="{D55F8494-65D5-4CF1-A95D-66729A6E7E79}">
      <dgm:prSet/>
      <dgm:spPr/>
      <dgm:t>
        <a:bodyPr/>
        <a:lstStyle/>
        <a:p>
          <a:endParaRPr lang="en-US"/>
        </a:p>
      </dgm:t>
    </dgm:pt>
    <dgm:pt modelId="{64DB578D-9F63-45CB-8227-8047F959F6A2}">
      <dgm:prSet phldrT="[Text]"/>
      <dgm:spPr/>
      <dgm:t>
        <a:bodyPr/>
        <a:lstStyle/>
        <a:p>
          <a:r>
            <a:rPr lang="en-US" dirty="0"/>
            <a:t>CHO</a:t>
          </a:r>
        </a:p>
      </dgm:t>
    </dgm:pt>
    <dgm:pt modelId="{C33CADB6-BEDF-4BA5-A932-4CEAE5C03CE6}" type="parTrans" cxnId="{7F440CC0-1990-48EB-A62F-1AE5F4F37A57}">
      <dgm:prSet/>
      <dgm:spPr/>
      <dgm:t>
        <a:bodyPr/>
        <a:lstStyle/>
        <a:p>
          <a:endParaRPr lang="en-US"/>
        </a:p>
      </dgm:t>
    </dgm:pt>
    <dgm:pt modelId="{B00F5284-F126-4133-BF62-75F0C64AF3B1}" type="sibTrans" cxnId="{7F440CC0-1990-48EB-A62F-1AE5F4F37A57}">
      <dgm:prSet/>
      <dgm:spPr/>
      <dgm:t>
        <a:bodyPr/>
        <a:lstStyle/>
        <a:p>
          <a:endParaRPr lang="en-US"/>
        </a:p>
      </dgm:t>
    </dgm:pt>
    <dgm:pt modelId="{B55D45A5-46C0-41EC-B8E0-62DCFDF8B596}">
      <dgm:prSet phldrT="[Text]"/>
      <dgm:spPr/>
      <dgm:t>
        <a:bodyPr/>
        <a:lstStyle/>
        <a:p>
          <a:r>
            <a:rPr lang="en-US" dirty="0"/>
            <a:t>RHU</a:t>
          </a:r>
        </a:p>
      </dgm:t>
    </dgm:pt>
    <dgm:pt modelId="{2D3314F5-CCFB-49AC-AF66-34C2C629B355}" type="parTrans" cxnId="{035D2EB1-7CF2-4570-8E7F-ED3BA6F0D22E}">
      <dgm:prSet/>
      <dgm:spPr/>
      <dgm:t>
        <a:bodyPr/>
        <a:lstStyle/>
        <a:p>
          <a:endParaRPr lang="en-US"/>
        </a:p>
      </dgm:t>
    </dgm:pt>
    <dgm:pt modelId="{4EEAAE47-D53E-448A-871E-C3C21610F83D}" type="sibTrans" cxnId="{035D2EB1-7CF2-4570-8E7F-ED3BA6F0D22E}">
      <dgm:prSet/>
      <dgm:spPr/>
      <dgm:t>
        <a:bodyPr/>
        <a:lstStyle/>
        <a:p>
          <a:endParaRPr lang="en-US"/>
        </a:p>
      </dgm:t>
    </dgm:pt>
    <dgm:pt modelId="{CAE029A0-D5D6-4196-B2C2-3D3629F76DB7}">
      <dgm:prSet phldrT="[Text]"/>
      <dgm:spPr/>
      <dgm:t>
        <a:bodyPr/>
        <a:lstStyle/>
        <a:p>
          <a:r>
            <a:rPr lang="en-US" dirty="0"/>
            <a:t>HC</a:t>
          </a:r>
        </a:p>
      </dgm:t>
    </dgm:pt>
    <dgm:pt modelId="{5C3D4A7A-2708-4EA2-9D96-5A7A7C8502C4}" type="parTrans" cxnId="{A29D206A-DDEF-4285-9F71-7FD4F7357BB9}">
      <dgm:prSet/>
      <dgm:spPr/>
      <dgm:t>
        <a:bodyPr/>
        <a:lstStyle/>
        <a:p>
          <a:endParaRPr lang="en-US"/>
        </a:p>
      </dgm:t>
    </dgm:pt>
    <dgm:pt modelId="{4F6DBDBC-91D9-441A-AF03-277E1CBB82F9}" type="sibTrans" cxnId="{A29D206A-DDEF-4285-9F71-7FD4F7357BB9}">
      <dgm:prSet/>
      <dgm:spPr/>
      <dgm:t>
        <a:bodyPr/>
        <a:lstStyle/>
        <a:p>
          <a:endParaRPr lang="en-US"/>
        </a:p>
      </dgm:t>
    </dgm:pt>
    <dgm:pt modelId="{8A8C13F7-A2B7-499F-A494-B39030D39793}">
      <dgm:prSet phldrT="[Text]"/>
      <dgm:spPr/>
      <dgm:t>
        <a:bodyPr/>
        <a:lstStyle/>
        <a:p>
          <a:r>
            <a:rPr lang="en-US" dirty="0"/>
            <a:t>PPMD</a:t>
          </a:r>
        </a:p>
      </dgm:t>
    </dgm:pt>
    <dgm:pt modelId="{0EA2D091-9481-4805-9BF6-2846460C392F}" type="parTrans" cxnId="{C5B64F71-278D-4905-91D5-446065DEE81B}">
      <dgm:prSet/>
      <dgm:spPr/>
      <dgm:t>
        <a:bodyPr/>
        <a:lstStyle/>
        <a:p>
          <a:endParaRPr lang="en-US"/>
        </a:p>
      </dgm:t>
    </dgm:pt>
    <dgm:pt modelId="{2D0FE176-092C-488B-93E1-18EB4E86CD3E}" type="sibTrans" cxnId="{C5B64F71-278D-4905-91D5-446065DEE81B}">
      <dgm:prSet/>
      <dgm:spPr/>
      <dgm:t>
        <a:bodyPr/>
        <a:lstStyle/>
        <a:p>
          <a:endParaRPr lang="en-US"/>
        </a:p>
      </dgm:t>
    </dgm:pt>
    <dgm:pt modelId="{2BD4A01A-4824-4190-92FF-EDEB70D7F68B}">
      <dgm:prSet phldrT="[Text]"/>
      <dgm:spPr/>
      <dgm:t>
        <a:bodyPr/>
        <a:lstStyle/>
        <a:p>
          <a:r>
            <a:rPr lang="en-US" dirty="0"/>
            <a:t>Hospitals</a:t>
          </a:r>
        </a:p>
      </dgm:t>
    </dgm:pt>
    <dgm:pt modelId="{B62C1C4A-4BBF-4AB2-A2C9-92ED2A62D87E}" type="parTrans" cxnId="{018A54C8-68EF-4514-B006-12F697DF5FEE}">
      <dgm:prSet/>
      <dgm:spPr/>
      <dgm:t>
        <a:bodyPr/>
        <a:lstStyle/>
        <a:p>
          <a:endParaRPr lang="en-US"/>
        </a:p>
      </dgm:t>
    </dgm:pt>
    <dgm:pt modelId="{17C47193-D1CB-4A01-9653-FB39F0244453}" type="sibTrans" cxnId="{018A54C8-68EF-4514-B006-12F697DF5FEE}">
      <dgm:prSet/>
      <dgm:spPr/>
      <dgm:t>
        <a:bodyPr/>
        <a:lstStyle/>
        <a:p>
          <a:endParaRPr lang="en-US"/>
        </a:p>
      </dgm:t>
    </dgm:pt>
    <dgm:pt modelId="{2AFDBE87-88DA-44FF-A50B-6D7CA2C6BBEE}">
      <dgm:prSet phldrT="[Text]"/>
      <dgm:spPr/>
      <dgm:t>
        <a:bodyPr/>
        <a:lstStyle/>
        <a:p>
          <a:r>
            <a:rPr lang="en-US" dirty="0"/>
            <a:t>PPMD</a:t>
          </a:r>
        </a:p>
      </dgm:t>
    </dgm:pt>
    <dgm:pt modelId="{A656E70C-200E-403A-8EAC-784116A19BB6}" type="parTrans" cxnId="{32BC0F31-232F-49AC-984F-0F9454945B1D}">
      <dgm:prSet/>
      <dgm:spPr/>
      <dgm:t>
        <a:bodyPr/>
        <a:lstStyle/>
        <a:p>
          <a:endParaRPr lang="en-US"/>
        </a:p>
      </dgm:t>
    </dgm:pt>
    <dgm:pt modelId="{89C22103-5367-4E5E-A507-5FED879F51E8}" type="sibTrans" cxnId="{32BC0F31-232F-49AC-984F-0F9454945B1D}">
      <dgm:prSet/>
      <dgm:spPr/>
      <dgm:t>
        <a:bodyPr/>
        <a:lstStyle/>
        <a:p>
          <a:endParaRPr lang="en-US"/>
        </a:p>
      </dgm:t>
    </dgm:pt>
    <dgm:pt modelId="{44E65661-F325-4B68-A812-32D6463D1F5A}">
      <dgm:prSet phldrT="[Text]"/>
      <dgm:spPr/>
      <dgm:t>
        <a:bodyPr/>
        <a:lstStyle/>
        <a:p>
          <a:r>
            <a:rPr lang="en-US" dirty="0"/>
            <a:t>Municipal Hospitals</a:t>
          </a:r>
        </a:p>
      </dgm:t>
    </dgm:pt>
    <dgm:pt modelId="{40D5AF31-ED08-4F03-AB8F-F033359EBA6B}" type="parTrans" cxnId="{76BFEFF0-593E-4735-A7AA-A5895F1F20FE}">
      <dgm:prSet/>
      <dgm:spPr/>
      <dgm:t>
        <a:bodyPr/>
        <a:lstStyle/>
        <a:p>
          <a:endParaRPr lang="en-US"/>
        </a:p>
      </dgm:t>
    </dgm:pt>
    <dgm:pt modelId="{DDF8812A-E425-4A01-ACCC-1162D1FECB5F}" type="sibTrans" cxnId="{76BFEFF0-593E-4735-A7AA-A5895F1F20FE}">
      <dgm:prSet/>
      <dgm:spPr/>
      <dgm:t>
        <a:bodyPr/>
        <a:lstStyle/>
        <a:p>
          <a:endParaRPr lang="en-US"/>
        </a:p>
      </dgm:t>
    </dgm:pt>
    <dgm:pt modelId="{46E7120A-DCFC-4A30-9990-01C67ADF0C63}">
      <dgm:prSet phldrT="[Text]"/>
      <dgm:spPr/>
      <dgm:t>
        <a:bodyPr/>
        <a:lstStyle/>
        <a:p>
          <a:r>
            <a:rPr lang="en-US" dirty="0"/>
            <a:t>NGOs</a:t>
          </a:r>
        </a:p>
      </dgm:t>
    </dgm:pt>
    <dgm:pt modelId="{005F77C3-F70E-406C-9129-1BB0FEE18FDE}" type="parTrans" cxnId="{36698C5A-009F-4243-8D23-772B2FBE2AB6}">
      <dgm:prSet/>
      <dgm:spPr/>
      <dgm:t>
        <a:bodyPr/>
        <a:lstStyle/>
        <a:p>
          <a:endParaRPr lang="en-US"/>
        </a:p>
      </dgm:t>
    </dgm:pt>
    <dgm:pt modelId="{63A0A25E-C987-4F49-A31C-C96B3FE88A60}" type="sibTrans" cxnId="{36698C5A-009F-4243-8D23-772B2FBE2AB6}">
      <dgm:prSet/>
      <dgm:spPr/>
      <dgm:t>
        <a:bodyPr/>
        <a:lstStyle/>
        <a:p>
          <a:endParaRPr lang="en-US"/>
        </a:p>
      </dgm:t>
    </dgm:pt>
    <dgm:pt modelId="{850ABA1D-AA28-43D4-B3F4-A70BB09335BD}" type="pres">
      <dgm:prSet presAssocID="{9C2CB4F3-83A2-4A14-848D-08BDA3CA13B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349250-5041-440D-ADCC-4500F03FFB94}" type="pres">
      <dgm:prSet presAssocID="{E765142C-1ED1-4A33-806D-372B9754D47E}" presName="hierRoot1" presStyleCnt="0">
        <dgm:presLayoutVars>
          <dgm:hierBranch val="init"/>
        </dgm:presLayoutVars>
      </dgm:prSet>
      <dgm:spPr/>
    </dgm:pt>
    <dgm:pt modelId="{E34FA191-0F7C-46B7-9BD2-1FAC7120768B}" type="pres">
      <dgm:prSet presAssocID="{E765142C-1ED1-4A33-806D-372B9754D47E}" presName="rootComposite1" presStyleCnt="0"/>
      <dgm:spPr/>
    </dgm:pt>
    <dgm:pt modelId="{CBF1ED38-9AA8-4B96-8ED1-7E3A48491A57}" type="pres">
      <dgm:prSet presAssocID="{E765142C-1ED1-4A33-806D-372B9754D47E}" presName="rootText1" presStyleLbl="alignAcc1" presStyleIdx="0" presStyleCnt="0">
        <dgm:presLayoutVars>
          <dgm:chPref val="3"/>
        </dgm:presLayoutVars>
      </dgm:prSet>
      <dgm:spPr/>
    </dgm:pt>
    <dgm:pt modelId="{1D38E2A6-C0F2-4575-B83A-0F2855A8E6A3}" type="pres">
      <dgm:prSet presAssocID="{E765142C-1ED1-4A33-806D-372B9754D47E}" presName="topArc1" presStyleLbl="parChTrans1D1" presStyleIdx="0" presStyleCnt="24"/>
      <dgm:spPr/>
    </dgm:pt>
    <dgm:pt modelId="{69A8D679-F5F2-4E89-BD76-3831B6B0308C}" type="pres">
      <dgm:prSet presAssocID="{E765142C-1ED1-4A33-806D-372B9754D47E}" presName="bottomArc1" presStyleLbl="parChTrans1D1" presStyleIdx="1" presStyleCnt="24"/>
      <dgm:spPr/>
    </dgm:pt>
    <dgm:pt modelId="{0C322A49-9D11-47D9-951B-08A112087868}" type="pres">
      <dgm:prSet presAssocID="{E765142C-1ED1-4A33-806D-372B9754D47E}" presName="topConnNode1" presStyleLbl="node1" presStyleIdx="0" presStyleCnt="0"/>
      <dgm:spPr/>
    </dgm:pt>
    <dgm:pt modelId="{65B14BEC-B112-4F21-8A72-B195C97CE216}" type="pres">
      <dgm:prSet presAssocID="{E765142C-1ED1-4A33-806D-372B9754D47E}" presName="hierChild2" presStyleCnt="0"/>
      <dgm:spPr/>
    </dgm:pt>
    <dgm:pt modelId="{6A5C6494-3ECD-4339-8C39-6986B84E86FC}" type="pres">
      <dgm:prSet presAssocID="{50866598-4E6F-46F6-8F55-0F6EE31F67FC}" presName="Name28" presStyleLbl="parChTrans1D2" presStyleIdx="0" presStyleCnt="2"/>
      <dgm:spPr/>
    </dgm:pt>
    <dgm:pt modelId="{814F796F-5C77-42DC-B193-C8700B497A49}" type="pres">
      <dgm:prSet presAssocID="{87881C07-27BE-46D4-A989-8AD8D3A6B58E}" presName="hierRoot2" presStyleCnt="0">
        <dgm:presLayoutVars>
          <dgm:hierBranch val="init"/>
        </dgm:presLayoutVars>
      </dgm:prSet>
      <dgm:spPr/>
    </dgm:pt>
    <dgm:pt modelId="{5194A13C-0040-4687-8112-C24D494D924B}" type="pres">
      <dgm:prSet presAssocID="{87881C07-27BE-46D4-A989-8AD8D3A6B58E}" presName="rootComposite2" presStyleCnt="0"/>
      <dgm:spPr/>
    </dgm:pt>
    <dgm:pt modelId="{F03AF7B3-FEFF-451E-B118-EDDC7C6107E8}" type="pres">
      <dgm:prSet presAssocID="{87881C07-27BE-46D4-A989-8AD8D3A6B58E}" presName="rootText2" presStyleLbl="alignAcc1" presStyleIdx="0" presStyleCnt="0">
        <dgm:presLayoutVars>
          <dgm:chPref val="3"/>
        </dgm:presLayoutVars>
      </dgm:prSet>
      <dgm:spPr/>
    </dgm:pt>
    <dgm:pt modelId="{DA0A9DA0-B7B8-41EA-9257-51E112E6875C}" type="pres">
      <dgm:prSet presAssocID="{87881C07-27BE-46D4-A989-8AD8D3A6B58E}" presName="topArc2" presStyleLbl="parChTrans1D1" presStyleIdx="2" presStyleCnt="24"/>
      <dgm:spPr/>
    </dgm:pt>
    <dgm:pt modelId="{C38BCCA1-2808-4DD7-B1F3-256D5C587F04}" type="pres">
      <dgm:prSet presAssocID="{87881C07-27BE-46D4-A989-8AD8D3A6B58E}" presName="bottomArc2" presStyleLbl="parChTrans1D1" presStyleIdx="3" presStyleCnt="24"/>
      <dgm:spPr/>
    </dgm:pt>
    <dgm:pt modelId="{3C3D6EEE-036D-4AB7-8AB1-4187DF49C486}" type="pres">
      <dgm:prSet presAssocID="{87881C07-27BE-46D4-A989-8AD8D3A6B58E}" presName="topConnNode2" presStyleLbl="node2" presStyleIdx="0" presStyleCnt="0"/>
      <dgm:spPr/>
    </dgm:pt>
    <dgm:pt modelId="{F533CBF2-377E-4C72-88E1-CBBE3138537B}" type="pres">
      <dgm:prSet presAssocID="{87881C07-27BE-46D4-A989-8AD8D3A6B58E}" presName="hierChild4" presStyleCnt="0"/>
      <dgm:spPr/>
    </dgm:pt>
    <dgm:pt modelId="{C092122C-EA1A-4CB5-9AB0-5C0147D6D57F}" type="pres">
      <dgm:prSet presAssocID="{F3C08114-510A-415F-8794-1626FB9121FD}" presName="Name28" presStyleLbl="parChTrans1D3" presStyleIdx="0" presStyleCnt="2"/>
      <dgm:spPr/>
    </dgm:pt>
    <dgm:pt modelId="{E476605F-B545-438E-B5F5-9D3258E05EF3}" type="pres">
      <dgm:prSet presAssocID="{A85E0729-3C0C-4B3D-8900-60F77194EBEA}" presName="hierRoot2" presStyleCnt="0">
        <dgm:presLayoutVars>
          <dgm:hierBranch val="init"/>
        </dgm:presLayoutVars>
      </dgm:prSet>
      <dgm:spPr/>
    </dgm:pt>
    <dgm:pt modelId="{A99B00DD-6A72-421F-AF4D-B2814AC990C1}" type="pres">
      <dgm:prSet presAssocID="{A85E0729-3C0C-4B3D-8900-60F77194EBEA}" presName="rootComposite2" presStyleCnt="0"/>
      <dgm:spPr/>
    </dgm:pt>
    <dgm:pt modelId="{CC73EA1A-3A9F-46F4-8A12-01C7F7F19920}" type="pres">
      <dgm:prSet presAssocID="{A85E0729-3C0C-4B3D-8900-60F77194EBEA}" presName="rootText2" presStyleLbl="alignAcc1" presStyleIdx="0" presStyleCnt="0">
        <dgm:presLayoutVars>
          <dgm:chPref val="3"/>
        </dgm:presLayoutVars>
      </dgm:prSet>
      <dgm:spPr/>
    </dgm:pt>
    <dgm:pt modelId="{F90812D5-E440-45A8-99F1-FD3738C4E543}" type="pres">
      <dgm:prSet presAssocID="{A85E0729-3C0C-4B3D-8900-60F77194EBEA}" presName="topArc2" presStyleLbl="parChTrans1D1" presStyleIdx="4" presStyleCnt="24"/>
      <dgm:spPr/>
    </dgm:pt>
    <dgm:pt modelId="{B87BF45A-358E-47DF-B08C-03EF8C336716}" type="pres">
      <dgm:prSet presAssocID="{A85E0729-3C0C-4B3D-8900-60F77194EBEA}" presName="bottomArc2" presStyleLbl="parChTrans1D1" presStyleIdx="5" presStyleCnt="24"/>
      <dgm:spPr/>
    </dgm:pt>
    <dgm:pt modelId="{739228A0-6F32-481C-AA50-66D2C5553070}" type="pres">
      <dgm:prSet presAssocID="{A85E0729-3C0C-4B3D-8900-60F77194EBEA}" presName="topConnNode2" presStyleLbl="node3" presStyleIdx="0" presStyleCnt="0"/>
      <dgm:spPr/>
    </dgm:pt>
    <dgm:pt modelId="{1FF8AFEF-725D-498D-AAA7-B5BD8A43A965}" type="pres">
      <dgm:prSet presAssocID="{A85E0729-3C0C-4B3D-8900-60F77194EBEA}" presName="hierChild4" presStyleCnt="0"/>
      <dgm:spPr/>
    </dgm:pt>
    <dgm:pt modelId="{13CE720F-26F3-4513-B36C-AD58F7B76B73}" type="pres">
      <dgm:prSet presAssocID="{2D3314F5-CCFB-49AC-AF66-34C2C629B355}" presName="Name28" presStyleLbl="parChTrans1D4" presStyleIdx="0" presStyleCnt="7"/>
      <dgm:spPr/>
    </dgm:pt>
    <dgm:pt modelId="{A3BE8693-BBAD-4D94-8AFB-E2EA21C7D5E9}" type="pres">
      <dgm:prSet presAssocID="{B55D45A5-46C0-41EC-B8E0-62DCFDF8B596}" presName="hierRoot2" presStyleCnt="0">
        <dgm:presLayoutVars>
          <dgm:hierBranch val="init"/>
        </dgm:presLayoutVars>
      </dgm:prSet>
      <dgm:spPr/>
    </dgm:pt>
    <dgm:pt modelId="{6789B34E-4612-4F8E-B134-5601BC836B23}" type="pres">
      <dgm:prSet presAssocID="{B55D45A5-46C0-41EC-B8E0-62DCFDF8B596}" presName="rootComposite2" presStyleCnt="0"/>
      <dgm:spPr/>
    </dgm:pt>
    <dgm:pt modelId="{68622D9A-6D9B-41F8-8B0C-6891A88EAC25}" type="pres">
      <dgm:prSet presAssocID="{B55D45A5-46C0-41EC-B8E0-62DCFDF8B596}" presName="rootText2" presStyleLbl="alignAcc1" presStyleIdx="0" presStyleCnt="0">
        <dgm:presLayoutVars>
          <dgm:chPref val="3"/>
        </dgm:presLayoutVars>
      </dgm:prSet>
      <dgm:spPr/>
    </dgm:pt>
    <dgm:pt modelId="{7C2AADE0-2950-4806-9BFA-CEE8E8107953}" type="pres">
      <dgm:prSet presAssocID="{B55D45A5-46C0-41EC-B8E0-62DCFDF8B596}" presName="topArc2" presStyleLbl="parChTrans1D1" presStyleIdx="6" presStyleCnt="24"/>
      <dgm:spPr/>
    </dgm:pt>
    <dgm:pt modelId="{43624019-EECA-49A7-9EB1-4F401D1044B8}" type="pres">
      <dgm:prSet presAssocID="{B55D45A5-46C0-41EC-B8E0-62DCFDF8B596}" presName="bottomArc2" presStyleLbl="parChTrans1D1" presStyleIdx="7" presStyleCnt="24"/>
      <dgm:spPr/>
    </dgm:pt>
    <dgm:pt modelId="{707B210E-41C0-493D-85D4-91F0C4C15EF1}" type="pres">
      <dgm:prSet presAssocID="{B55D45A5-46C0-41EC-B8E0-62DCFDF8B596}" presName="topConnNode2" presStyleLbl="node4" presStyleIdx="0" presStyleCnt="0"/>
      <dgm:spPr/>
    </dgm:pt>
    <dgm:pt modelId="{4ADEF9CD-5FBE-454D-A3A4-99BD312647DE}" type="pres">
      <dgm:prSet presAssocID="{B55D45A5-46C0-41EC-B8E0-62DCFDF8B596}" presName="hierChild4" presStyleCnt="0"/>
      <dgm:spPr/>
    </dgm:pt>
    <dgm:pt modelId="{23B2F2AE-EED7-45DC-90F4-679169127045}" type="pres">
      <dgm:prSet presAssocID="{40D5AF31-ED08-4F03-AB8F-F033359EBA6B}" presName="Name28" presStyleLbl="parChTrans1D4" presStyleIdx="1" presStyleCnt="7"/>
      <dgm:spPr/>
    </dgm:pt>
    <dgm:pt modelId="{677EA473-53DB-462D-87DD-0F76FCE95EB2}" type="pres">
      <dgm:prSet presAssocID="{44E65661-F325-4B68-A812-32D6463D1F5A}" presName="hierRoot2" presStyleCnt="0">
        <dgm:presLayoutVars>
          <dgm:hierBranch val="init"/>
        </dgm:presLayoutVars>
      </dgm:prSet>
      <dgm:spPr/>
    </dgm:pt>
    <dgm:pt modelId="{B32C0E34-C0E9-42C2-9E6D-4FC30D5342E9}" type="pres">
      <dgm:prSet presAssocID="{44E65661-F325-4B68-A812-32D6463D1F5A}" presName="rootComposite2" presStyleCnt="0"/>
      <dgm:spPr/>
    </dgm:pt>
    <dgm:pt modelId="{067A6AEF-AC73-4E53-9F7A-5BC96099EE1B}" type="pres">
      <dgm:prSet presAssocID="{44E65661-F325-4B68-A812-32D6463D1F5A}" presName="rootText2" presStyleLbl="alignAcc1" presStyleIdx="0" presStyleCnt="0">
        <dgm:presLayoutVars>
          <dgm:chPref val="3"/>
        </dgm:presLayoutVars>
      </dgm:prSet>
      <dgm:spPr/>
    </dgm:pt>
    <dgm:pt modelId="{AE32D88F-BFAC-44CC-BB38-12A5871A2FC2}" type="pres">
      <dgm:prSet presAssocID="{44E65661-F325-4B68-A812-32D6463D1F5A}" presName="topArc2" presStyleLbl="parChTrans1D1" presStyleIdx="8" presStyleCnt="24"/>
      <dgm:spPr/>
    </dgm:pt>
    <dgm:pt modelId="{E3A26864-4ED8-4F57-8B1A-B63634791A81}" type="pres">
      <dgm:prSet presAssocID="{44E65661-F325-4B68-A812-32D6463D1F5A}" presName="bottomArc2" presStyleLbl="parChTrans1D1" presStyleIdx="9" presStyleCnt="24"/>
      <dgm:spPr/>
    </dgm:pt>
    <dgm:pt modelId="{F8744FD5-8103-48C8-87AC-C945B33870BE}" type="pres">
      <dgm:prSet presAssocID="{44E65661-F325-4B68-A812-32D6463D1F5A}" presName="topConnNode2" presStyleLbl="node4" presStyleIdx="0" presStyleCnt="0"/>
      <dgm:spPr/>
    </dgm:pt>
    <dgm:pt modelId="{1712ADF2-D00E-41BA-B0D2-0C7F7849EBFB}" type="pres">
      <dgm:prSet presAssocID="{44E65661-F325-4B68-A812-32D6463D1F5A}" presName="hierChild4" presStyleCnt="0"/>
      <dgm:spPr/>
    </dgm:pt>
    <dgm:pt modelId="{3EDF4924-614D-4C4A-B800-BCF454D33009}" type="pres">
      <dgm:prSet presAssocID="{44E65661-F325-4B68-A812-32D6463D1F5A}" presName="hierChild5" presStyleCnt="0"/>
      <dgm:spPr/>
    </dgm:pt>
    <dgm:pt modelId="{DAC8697D-B5AE-45C8-8F4C-A37FE3318FBA}" type="pres">
      <dgm:prSet presAssocID="{0EA2D091-9481-4805-9BF6-2846460C392F}" presName="Name28" presStyleLbl="parChTrans1D4" presStyleIdx="2" presStyleCnt="7"/>
      <dgm:spPr/>
    </dgm:pt>
    <dgm:pt modelId="{C5CEB7AF-37ED-4BC4-8803-82D2939D6BC4}" type="pres">
      <dgm:prSet presAssocID="{8A8C13F7-A2B7-499F-A494-B39030D39793}" presName="hierRoot2" presStyleCnt="0">
        <dgm:presLayoutVars>
          <dgm:hierBranch val="init"/>
        </dgm:presLayoutVars>
      </dgm:prSet>
      <dgm:spPr/>
    </dgm:pt>
    <dgm:pt modelId="{4D46B973-8A17-4881-B07D-9377C9542C72}" type="pres">
      <dgm:prSet presAssocID="{8A8C13F7-A2B7-499F-A494-B39030D39793}" presName="rootComposite2" presStyleCnt="0"/>
      <dgm:spPr/>
    </dgm:pt>
    <dgm:pt modelId="{E6173A2B-A85A-4949-848A-FBEE175371B9}" type="pres">
      <dgm:prSet presAssocID="{8A8C13F7-A2B7-499F-A494-B39030D39793}" presName="rootText2" presStyleLbl="alignAcc1" presStyleIdx="0" presStyleCnt="0">
        <dgm:presLayoutVars>
          <dgm:chPref val="3"/>
        </dgm:presLayoutVars>
      </dgm:prSet>
      <dgm:spPr/>
    </dgm:pt>
    <dgm:pt modelId="{1CD8ED8F-9B95-419F-BB7B-DF561627FF9C}" type="pres">
      <dgm:prSet presAssocID="{8A8C13F7-A2B7-499F-A494-B39030D39793}" presName="topArc2" presStyleLbl="parChTrans1D1" presStyleIdx="10" presStyleCnt="24"/>
      <dgm:spPr/>
    </dgm:pt>
    <dgm:pt modelId="{09C72CFB-06AC-43C1-8696-ABA3EF979F6A}" type="pres">
      <dgm:prSet presAssocID="{8A8C13F7-A2B7-499F-A494-B39030D39793}" presName="bottomArc2" presStyleLbl="parChTrans1D1" presStyleIdx="11" presStyleCnt="24"/>
      <dgm:spPr/>
    </dgm:pt>
    <dgm:pt modelId="{C4AB5D8A-9836-4996-A3BF-B49589395DEC}" type="pres">
      <dgm:prSet presAssocID="{8A8C13F7-A2B7-499F-A494-B39030D39793}" presName="topConnNode2" presStyleLbl="node4" presStyleIdx="0" presStyleCnt="0"/>
      <dgm:spPr/>
    </dgm:pt>
    <dgm:pt modelId="{0F727A56-81C2-4F01-8B8E-99DC21DCB42C}" type="pres">
      <dgm:prSet presAssocID="{8A8C13F7-A2B7-499F-A494-B39030D39793}" presName="hierChild4" presStyleCnt="0"/>
      <dgm:spPr/>
    </dgm:pt>
    <dgm:pt modelId="{E667B1FF-125B-4E04-98D8-45447789225E}" type="pres">
      <dgm:prSet presAssocID="{8A8C13F7-A2B7-499F-A494-B39030D39793}" presName="hierChild5" presStyleCnt="0"/>
      <dgm:spPr/>
    </dgm:pt>
    <dgm:pt modelId="{C922C17C-7EF2-4AF5-9A1B-FD554D20E14D}" type="pres">
      <dgm:prSet presAssocID="{005F77C3-F70E-406C-9129-1BB0FEE18FDE}" presName="Name28" presStyleLbl="parChTrans1D4" presStyleIdx="3" presStyleCnt="7"/>
      <dgm:spPr/>
    </dgm:pt>
    <dgm:pt modelId="{0E6E7E0E-CFCB-411C-8F5C-A9A307C5C391}" type="pres">
      <dgm:prSet presAssocID="{46E7120A-DCFC-4A30-9990-01C67ADF0C63}" presName="hierRoot2" presStyleCnt="0">
        <dgm:presLayoutVars>
          <dgm:hierBranch val="init"/>
        </dgm:presLayoutVars>
      </dgm:prSet>
      <dgm:spPr/>
    </dgm:pt>
    <dgm:pt modelId="{8DDE759F-BBAC-4477-94C1-6D2C1529D41C}" type="pres">
      <dgm:prSet presAssocID="{46E7120A-DCFC-4A30-9990-01C67ADF0C63}" presName="rootComposite2" presStyleCnt="0"/>
      <dgm:spPr/>
    </dgm:pt>
    <dgm:pt modelId="{1327276E-41B6-4CA2-AD8C-A6CD825F45BB}" type="pres">
      <dgm:prSet presAssocID="{46E7120A-DCFC-4A30-9990-01C67ADF0C63}" presName="rootText2" presStyleLbl="alignAcc1" presStyleIdx="0" presStyleCnt="0">
        <dgm:presLayoutVars>
          <dgm:chPref val="3"/>
        </dgm:presLayoutVars>
      </dgm:prSet>
      <dgm:spPr/>
    </dgm:pt>
    <dgm:pt modelId="{3F18B85F-6A28-4714-8E12-82A7B9015ACA}" type="pres">
      <dgm:prSet presAssocID="{46E7120A-DCFC-4A30-9990-01C67ADF0C63}" presName="topArc2" presStyleLbl="parChTrans1D1" presStyleIdx="12" presStyleCnt="24"/>
      <dgm:spPr/>
    </dgm:pt>
    <dgm:pt modelId="{E18AA669-B35B-434C-8053-EECE8C7C51E9}" type="pres">
      <dgm:prSet presAssocID="{46E7120A-DCFC-4A30-9990-01C67ADF0C63}" presName="bottomArc2" presStyleLbl="parChTrans1D1" presStyleIdx="13" presStyleCnt="24"/>
      <dgm:spPr/>
    </dgm:pt>
    <dgm:pt modelId="{81BCA09B-4642-498E-BCD8-F89DAFA0B991}" type="pres">
      <dgm:prSet presAssocID="{46E7120A-DCFC-4A30-9990-01C67ADF0C63}" presName="topConnNode2" presStyleLbl="node4" presStyleIdx="0" presStyleCnt="0"/>
      <dgm:spPr/>
    </dgm:pt>
    <dgm:pt modelId="{DE3F0039-A13C-46DE-B4E8-FFF712167651}" type="pres">
      <dgm:prSet presAssocID="{46E7120A-DCFC-4A30-9990-01C67ADF0C63}" presName="hierChild4" presStyleCnt="0"/>
      <dgm:spPr/>
    </dgm:pt>
    <dgm:pt modelId="{D0ADDB6D-7849-4579-9F3A-85B189B30722}" type="pres">
      <dgm:prSet presAssocID="{46E7120A-DCFC-4A30-9990-01C67ADF0C63}" presName="hierChild5" presStyleCnt="0"/>
      <dgm:spPr/>
    </dgm:pt>
    <dgm:pt modelId="{B209AAB9-8448-43BF-B5BC-3519551811E7}" type="pres">
      <dgm:prSet presAssocID="{B55D45A5-46C0-41EC-B8E0-62DCFDF8B596}" presName="hierChild5" presStyleCnt="0"/>
      <dgm:spPr/>
    </dgm:pt>
    <dgm:pt modelId="{54497719-740B-48B3-A00E-E25E8E9C6C5F}" type="pres">
      <dgm:prSet presAssocID="{A85E0729-3C0C-4B3D-8900-60F77194EBEA}" presName="hierChild5" presStyleCnt="0"/>
      <dgm:spPr/>
    </dgm:pt>
    <dgm:pt modelId="{ECF1DC5F-FC4F-4B75-A123-DD3E2E23D059}" type="pres">
      <dgm:prSet presAssocID="{C33CADB6-BEDF-4BA5-A932-4CEAE5C03CE6}" presName="Name28" presStyleLbl="parChTrans1D3" presStyleIdx="1" presStyleCnt="2"/>
      <dgm:spPr/>
    </dgm:pt>
    <dgm:pt modelId="{83E9BBC5-CB73-4863-942D-8D7A890DD5A9}" type="pres">
      <dgm:prSet presAssocID="{64DB578D-9F63-45CB-8227-8047F959F6A2}" presName="hierRoot2" presStyleCnt="0">
        <dgm:presLayoutVars>
          <dgm:hierBranch val="init"/>
        </dgm:presLayoutVars>
      </dgm:prSet>
      <dgm:spPr/>
    </dgm:pt>
    <dgm:pt modelId="{C347E02B-6E13-493E-8328-FA2041968F75}" type="pres">
      <dgm:prSet presAssocID="{64DB578D-9F63-45CB-8227-8047F959F6A2}" presName="rootComposite2" presStyleCnt="0"/>
      <dgm:spPr/>
    </dgm:pt>
    <dgm:pt modelId="{787F6DA3-934A-498E-9D2F-C7F31FE7FA1A}" type="pres">
      <dgm:prSet presAssocID="{64DB578D-9F63-45CB-8227-8047F959F6A2}" presName="rootText2" presStyleLbl="alignAcc1" presStyleIdx="0" presStyleCnt="0">
        <dgm:presLayoutVars>
          <dgm:chPref val="3"/>
        </dgm:presLayoutVars>
      </dgm:prSet>
      <dgm:spPr/>
    </dgm:pt>
    <dgm:pt modelId="{AB37F157-E102-4F13-A8A0-513E40D1D4F0}" type="pres">
      <dgm:prSet presAssocID="{64DB578D-9F63-45CB-8227-8047F959F6A2}" presName="topArc2" presStyleLbl="parChTrans1D1" presStyleIdx="14" presStyleCnt="24"/>
      <dgm:spPr/>
    </dgm:pt>
    <dgm:pt modelId="{AD3171B0-F4A2-45AC-A783-4775E2CF2940}" type="pres">
      <dgm:prSet presAssocID="{64DB578D-9F63-45CB-8227-8047F959F6A2}" presName="bottomArc2" presStyleLbl="parChTrans1D1" presStyleIdx="15" presStyleCnt="24"/>
      <dgm:spPr/>
    </dgm:pt>
    <dgm:pt modelId="{9CEA6804-2D17-4041-9A67-10D6F74D8DBC}" type="pres">
      <dgm:prSet presAssocID="{64DB578D-9F63-45CB-8227-8047F959F6A2}" presName="topConnNode2" presStyleLbl="node3" presStyleIdx="0" presStyleCnt="0"/>
      <dgm:spPr/>
    </dgm:pt>
    <dgm:pt modelId="{08BDE4B9-B709-4893-A25D-7E9ED053889F}" type="pres">
      <dgm:prSet presAssocID="{64DB578D-9F63-45CB-8227-8047F959F6A2}" presName="hierChild4" presStyleCnt="0"/>
      <dgm:spPr/>
    </dgm:pt>
    <dgm:pt modelId="{411A9C50-024F-4E1D-9E61-157DF6A96BE0}" type="pres">
      <dgm:prSet presAssocID="{5C3D4A7A-2708-4EA2-9D96-5A7A7C8502C4}" presName="Name28" presStyleLbl="parChTrans1D4" presStyleIdx="4" presStyleCnt="7"/>
      <dgm:spPr/>
    </dgm:pt>
    <dgm:pt modelId="{E2AB8B95-E881-4AEE-BC03-7D8D99236E9A}" type="pres">
      <dgm:prSet presAssocID="{CAE029A0-D5D6-4196-B2C2-3D3629F76DB7}" presName="hierRoot2" presStyleCnt="0">
        <dgm:presLayoutVars>
          <dgm:hierBranch val="init"/>
        </dgm:presLayoutVars>
      </dgm:prSet>
      <dgm:spPr/>
    </dgm:pt>
    <dgm:pt modelId="{AFC695BC-5589-448E-BA16-22E63CB4CB63}" type="pres">
      <dgm:prSet presAssocID="{CAE029A0-D5D6-4196-B2C2-3D3629F76DB7}" presName="rootComposite2" presStyleCnt="0"/>
      <dgm:spPr/>
    </dgm:pt>
    <dgm:pt modelId="{41408C37-8614-4FB3-B96D-084885979B61}" type="pres">
      <dgm:prSet presAssocID="{CAE029A0-D5D6-4196-B2C2-3D3629F76DB7}" presName="rootText2" presStyleLbl="alignAcc1" presStyleIdx="0" presStyleCnt="0">
        <dgm:presLayoutVars>
          <dgm:chPref val="3"/>
        </dgm:presLayoutVars>
      </dgm:prSet>
      <dgm:spPr/>
    </dgm:pt>
    <dgm:pt modelId="{9BF7B496-9F80-4FD9-94A0-C1CEA8B055FE}" type="pres">
      <dgm:prSet presAssocID="{CAE029A0-D5D6-4196-B2C2-3D3629F76DB7}" presName="topArc2" presStyleLbl="parChTrans1D1" presStyleIdx="16" presStyleCnt="24"/>
      <dgm:spPr/>
    </dgm:pt>
    <dgm:pt modelId="{5C6B3378-D130-46DE-BF7D-62456C1AE413}" type="pres">
      <dgm:prSet presAssocID="{CAE029A0-D5D6-4196-B2C2-3D3629F76DB7}" presName="bottomArc2" presStyleLbl="parChTrans1D1" presStyleIdx="17" presStyleCnt="24"/>
      <dgm:spPr/>
    </dgm:pt>
    <dgm:pt modelId="{76AC3DD0-A658-4EF3-8FBC-FC994DF498A0}" type="pres">
      <dgm:prSet presAssocID="{CAE029A0-D5D6-4196-B2C2-3D3629F76DB7}" presName="topConnNode2" presStyleLbl="node4" presStyleIdx="0" presStyleCnt="0"/>
      <dgm:spPr/>
    </dgm:pt>
    <dgm:pt modelId="{97376E52-8442-4CC9-9939-3C9F58CFA606}" type="pres">
      <dgm:prSet presAssocID="{CAE029A0-D5D6-4196-B2C2-3D3629F76DB7}" presName="hierChild4" presStyleCnt="0"/>
      <dgm:spPr/>
    </dgm:pt>
    <dgm:pt modelId="{77A04F73-1573-42CC-9C3C-3F9D15FAB46C}" type="pres">
      <dgm:prSet presAssocID="{CAE029A0-D5D6-4196-B2C2-3D3629F76DB7}" presName="hierChild5" presStyleCnt="0"/>
      <dgm:spPr/>
    </dgm:pt>
    <dgm:pt modelId="{CA3CAB9B-1493-4A3D-A692-0585977DBEA5}" type="pres">
      <dgm:prSet presAssocID="{B62C1C4A-4BBF-4AB2-A2C9-92ED2A62D87E}" presName="Name28" presStyleLbl="parChTrans1D4" presStyleIdx="5" presStyleCnt="7"/>
      <dgm:spPr/>
    </dgm:pt>
    <dgm:pt modelId="{26B7022D-A8A8-4B02-9B9F-E794CF6EE5EC}" type="pres">
      <dgm:prSet presAssocID="{2BD4A01A-4824-4190-92FF-EDEB70D7F68B}" presName="hierRoot2" presStyleCnt="0">
        <dgm:presLayoutVars>
          <dgm:hierBranch val="init"/>
        </dgm:presLayoutVars>
      </dgm:prSet>
      <dgm:spPr/>
    </dgm:pt>
    <dgm:pt modelId="{EFF25F59-ED0C-4DF3-B243-EA87302B6168}" type="pres">
      <dgm:prSet presAssocID="{2BD4A01A-4824-4190-92FF-EDEB70D7F68B}" presName="rootComposite2" presStyleCnt="0"/>
      <dgm:spPr/>
    </dgm:pt>
    <dgm:pt modelId="{9B00A855-4678-4774-8E13-6961EC06E654}" type="pres">
      <dgm:prSet presAssocID="{2BD4A01A-4824-4190-92FF-EDEB70D7F68B}" presName="rootText2" presStyleLbl="alignAcc1" presStyleIdx="0" presStyleCnt="0">
        <dgm:presLayoutVars>
          <dgm:chPref val="3"/>
        </dgm:presLayoutVars>
      </dgm:prSet>
      <dgm:spPr/>
    </dgm:pt>
    <dgm:pt modelId="{15AE0EF4-DECF-4A82-8074-9895EC82E31B}" type="pres">
      <dgm:prSet presAssocID="{2BD4A01A-4824-4190-92FF-EDEB70D7F68B}" presName="topArc2" presStyleLbl="parChTrans1D1" presStyleIdx="18" presStyleCnt="24"/>
      <dgm:spPr/>
    </dgm:pt>
    <dgm:pt modelId="{6C7E3273-AFEF-44FF-A1A0-AF4824592A49}" type="pres">
      <dgm:prSet presAssocID="{2BD4A01A-4824-4190-92FF-EDEB70D7F68B}" presName="bottomArc2" presStyleLbl="parChTrans1D1" presStyleIdx="19" presStyleCnt="24"/>
      <dgm:spPr/>
    </dgm:pt>
    <dgm:pt modelId="{3F6A5513-22FC-4D6E-8C0E-94AD79E48686}" type="pres">
      <dgm:prSet presAssocID="{2BD4A01A-4824-4190-92FF-EDEB70D7F68B}" presName="topConnNode2" presStyleLbl="node4" presStyleIdx="0" presStyleCnt="0"/>
      <dgm:spPr/>
    </dgm:pt>
    <dgm:pt modelId="{25A184DD-A65F-45D3-B0D3-98DE597E6B74}" type="pres">
      <dgm:prSet presAssocID="{2BD4A01A-4824-4190-92FF-EDEB70D7F68B}" presName="hierChild4" presStyleCnt="0"/>
      <dgm:spPr/>
    </dgm:pt>
    <dgm:pt modelId="{39AC7617-D429-4230-89D7-29F07A7ACD41}" type="pres">
      <dgm:prSet presAssocID="{2BD4A01A-4824-4190-92FF-EDEB70D7F68B}" presName="hierChild5" presStyleCnt="0"/>
      <dgm:spPr/>
    </dgm:pt>
    <dgm:pt modelId="{0DEACAE9-1165-4A2A-8074-E1648B96EE6B}" type="pres">
      <dgm:prSet presAssocID="{A656E70C-200E-403A-8EAC-784116A19BB6}" presName="Name28" presStyleLbl="parChTrans1D4" presStyleIdx="6" presStyleCnt="7"/>
      <dgm:spPr/>
    </dgm:pt>
    <dgm:pt modelId="{1DBC3D05-D7DF-425B-AB01-04FAEF0EABD1}" type="pres">
      <dgm:prSet presAssocID="{2AFDBE87-88DA-44FF-A50B-6D7CA2C6BBEE}" presName="hierRoot2" presStyleCnt="0">
        <dgm:presLayoutVars>
          <dgm:hierBranch val="init"/>
        </dgm:presLayoutVars>
      </dgm:prSet>
      <dgm:spPr/>
    </dgm:pt>
    <dgm:pt modelId="{46829C79-A0A7-435C-911A-52C0645173AD}" type="pres">
      <dgm:prSet presAssocID="{2AFDBE87-88DA-44FF-A50B-6D7CA2C6BBEE}" presName="rootComposite2" presStyleCnt="0"/>
      <dgm:spPr/>
    </dgm:pt>
    <dgm:pt modelId="{EAEE8E65-5D57-4B01-A0C8-FFD1FF969590}" type="pres">
      <dgm:prSet presAssocID="{2AFDBE87-88DA-44FF-A50B-6D7CA2C6BBEE}" presName="rootText2" presStyleLbl="alignAcc1" presStyleIdx="0" presStyleCnt="0">
        <dgm:presLayoutVars>
          <dgm:chPref val="3"/>
        </dgm:presLayoutVars>
      </dgm:prSet>
      <dgm:spPr/>
    </dgm:pt>
    <dgm:pt modelId="{0E725F0E-3ABD-4264-8F67-17BEAE9E59D8}" type="pres">
      <dgm:prSet presAssocID="{2AFDBE87-88DA-44FF-A50B-6D7CA2C6BBEE}" presName="topArc2" presStyleLbl="parChTrans1D1" presStyleIdx="20" presStyleCnt="24"/>
      <dgm:spPr/>
    </dgm:pt>
    <dgm:pt modelId="{06523DF5-CF21-428E-B2FB-F62189041A1A}" type="pres">
      <dgm:prSet presAssocID="{2AFDBE87-88DA-44FF-A50B-6D7CA2C6BBEE}" presName="bottomArc2" presStyleLbl="parChTrans1D1" presStyleIdx="21" presStyleCnt="24"/>
      <dgm:spPr/>
    </dgm:pt>
    <dgm:pt modelId="{54486079-5937-4EA6-8FEC-C26805586858}" type="pres">
      <dgm:prSet presAssocID="{2AFDBE87-88DA-44FF-A50B-6D7CA2C6BBEE}" presName="topConnNode2" presStyleLbl="node4" presStyleIdx="0" presStyleCnt="0"/>
      <dgm:spPr/>
    </dgm:pt>
    <dgm:pt modelId="{0504829A-2930-4349-B2CD-186FF6CC289F}" type="pres">
      <dgm:prSet presAssocID="{2AFDBE87-88DA-44FF-A50B-6D7CA2C6BBEE}" presName="hierChild4" presStyleCnt="0"/>
      <dgm:spPr/>
    </dgm:pt>
    <dgm:pt modelId="{2342E6BD-031E-4EA9-8F33-DDB5B4E4205F}" type="pres">
      <dgm:prSet presAssocID="{2AFDBE87-88DA-44FF-A50B-6D7CA2C6BBEE}" presName="hierChild5" presStyleCnt="0"/>
      <dgm:spPr/>
    </dgm:pt>
    <dgm:pt modelId="{0E33DE4E-10FF-4425-B6D8-BFB15F43DFA4}" type="pres">
      <dgm:prSet presAssocID="{64DB578D-9F63-45CB-8227-8047F959F6A2}" presName="hierChild5" presStyleCnt="0"/>
      <dgm:spPr/>
    </dgm:pt>
    <dgm:pt modelId="{485C2C36-09BF-4209-9D7A-B9119BE84372}" type="pres">
      <dgm:prSet presAssocID="{87881C07-27BE-46D4-A989-8AD8D3A6B58E}" presName="hierChild5" presStyleCnt="0"/>
      <dgm:spPr/>
    </dgm:pt>
    <dgm:pt modelId="{BE242844-62C9-46F1-9C2F-D438DD913CB0}" type="pres">
      <dgm:prSet presAssocID="{E765142C-1ED1-4A33-806D-372B9754D47E}" presName="hierChild3" presStyleCnt="0"/>
      <dgm:spPr/>
    </dgm:pt>
    <dgm:pt modelId="{8BC41388-7F91-4BCC-90AF-14AD0A341AA8}" type="pres">
      <dgm:prSet presAssocID="{1FE12E1D-6956-41FB-BFB8-E41488227E8B}" presName="Name101" presStyleLbl="parChTrans1D2" presStyleIdx="1" presStyleCnt="2"/>
      <dgm:spPr/>
    </dgm:pt>
    <dgm:pt modelId="{D6F8B029-7FB1-48A3-828A-5F761E401D0F}" type="pres">
      <dgm:prSet presAssocID="{68C0959C-3AE7-4608-AC20-142038426A29}" presName="hierRoot3" presStyleCnt="0">
        <dgm:presLayoutVars>
          <dgm:hierBranch val="init"/>
        </dgm:presLayoutVars>
      </dgm:prSet>
      <dgm:spPr/>
    </dgm:pt>
    <dgm:pt modelId="{C9AF786A-4633-4912-BEAB-754017102CE2}" type="pres">
      <dgm:prSet presAssocID="{68C0959C-3AE7-4608-AC20-142038426A29}" presName="rootComposite3" presStyleCnt="0"/>
      <dgm:spPr/>
    </dgm:pt>
    <dgm:pt modelId="{17E424FD-EA32-47FB-9A0E-710C83EA839F}" type="pres">
      <dgm:prSet presAssocID="{68C0959C-3AE7-4608-AC20-142038426A29}" presName="rootText3" presStyleLbl="alignAcc1" presStyleIdx="0" presStyleCnt="0">
        <dgm:presLayoutVars>
          <dgm:chPref val="3"/>
        </dgm:presLayoutVars>
      </dgm:prSet>
      <dgm:spPr/>
    </dgm:pt>
    <dgm:pt modelId="{2FFBC262-0523-4F3B-82F2-C23938E85903}" type="pres">
      <dgm:prSet presAssocID="{68C0959C-3AE7-4608-AC20-142038426A29}" presName="topArc3" presStyleLbl="parChTrans1D1" presStyleIdx="22" presStyleCnt="24"/>
      <dgm:spPr/>
    </dgm:pt>
    <dgm:pt modelId="{6DEEA59E-D347-4C78-888C-92EB9C7D4578}" type="pres">
      <dgm:prSet presAssocID="{68C0959C-3AE7-4608-AC20-142038426A29}" presName="bottomArc3" presStyleLbl="parChTrans1D1" presStyleIdx="23" presStyleCnt="24"/>
      <dgm:spPr/>
    </dgm:pt>
    <dgm:pt modelId="{3B0B008E-EE8E-43FA-AB85-243191BA6208}" type="pres">
      <dgm:prSet presAssocID="{68C0959C-3AE7-4608-AC20-142038426A29}" presName="topConnNode3" presStyleLbl="asst1" presStyleIdx="0" presStyleCnt="0"/>
      <dgm:spPr/>
    </dgm:pt>
    <dgm:pt modelId="{7C4FB52C-CD44-4A1E-8919-2282450F9604}" type="pres">
      <dgm:prSet presAssocID="{68C0959C-3AE7-4608-AC20-142038426A29}" presName="hierChild6" presStyleCnt="0"/>
      <dgm:spPr/>
    </dgm:pt>
    <dgm:pt modelId="{F9C1F0E1-57A9-4B77-923B-2FACE158C062}" type="pres">
      <dgm:prSet presAssocID="{68C0959C-3AE7-4608-AC20-142038426A29}" presName="hierChild7" presStyleCnt="0"/>
      <dgm:spPr/>
    </dgm:pt>
  </dgm:ptLst>
  <dgm:cxnLst>
    <dgm:cxn modelId="{45DCE50E-058A-4460-AEFD-ADCABDD93827}" type="presOf" srcId="{46E7120A-DCFC-4A30-9990-01C67ADF0C63}" destId="{81BCA09B-4642-498E-BCD8-F89DAFA0B991}" srcOrd="1" destOrd="0" presId="urn:microsoft.com/office/officeart/2008/layout/HalfCircleOrganizationChart"/>
    <dgm:cxn modelId="{8642AC16-7703-49AF-BE2A-8FB2EABFC02C}" type="presOf" srcId="{87881C07-27BE-46D4-A989-8AD8D3A6B58E}" destId="{3C3D6EEE-036D-4AB7-8AB1-4187DF49C486}" srcOrd="1" destOrd="0" presId="urn:microsoft.com/office/officeart/2008/layout/HalfCircleOrganizationChart"/>
    <dgm:cxn modelId="{DC6B1717-466C-4F28-87D7-4C2AD45DB724}" type="presOf" srcId="{50866598-4E6F-46F6-8F55-0F6EE31F67FC}" destId="{6A5C6494-3ECD-4339-8C39-6986B84E86FC}" srcOrd="0" destOrd="0" presId="urn:microsoft.com/office/officeart/2008/layout/HalfCircleOrganizationChart"/>
    <dgm:cxn modelId="{CE09A01D-2517-4D6C-B9B4-BF984B3D93A3}" type="presOf" srcId="{64DB578D-9F63-45CB-8227-8047F959F6A2}" destId="{787F6DA3-934A-498E-9D2F-C7F31FE7FA1A}" srcOrd="0" destOrd="0" presId="urn:microsoft.com/office/officeart/2008/layout/HalfCircleOrganizationChart"/>
    <dgm:cxn modelId="{A91A151F-90EF-49AC-B12B-83B1ED788ABE}" type="presOf" srcId="{A85E0729-3C0C-4B3D-8900-60F77194EBEA}" destId="{739228A0-6F32-481C-AA50-66D2C5553070}" srcOrd="1" destOrd="0" presId="urn:microsoft.com/office/officeart/2008/layout/HalfCircleOrganizationChart"/>
    <dgm:cxn modelId="{3FC7A61F-4E73-4CF2-A618-4DAE52372CC7}" type="presOf" srcId="{1FE12E1D-6956-41FB-BFB8-E41488227E8B}" destId="{8BC41388-7F91-4BCC-90AF-14AD0A341AA8}" srcOrd="0" destOrd="0" presId="urn:microsoft.com/office/officeart/2008/layout/HalfCircleOrganizationChart"/>
    <dgm:cxn modelId="{B2B65523-6A9E-4F13-A516-62A55ACEC89E}" srcId="{E765142C-1ED1-4A33-806D-372B9754D47E}" destId="{68C0959C-3AE7-4608-AC20-142038426A29}" srcOrd="0" destOrd="0" parTransId="{1FE12E1D-6956-41FB-BFB8-E41488227E8B}" sibTransId="{4E2BF0DB-92EB-4ABF-8D2A-1A260DE0163E}"/>
    <dgm:cxn modelId="{32BC0F31-232F-49AC-984F-0F9454945B1D}" srcId="{64DB578D-9F63-45CB-8227-8047F959F6A2}" destId="{2AFDBE87-88DA-44FF-A50B-6D7CA2C6BBEE}" srcOrd="2" destOrd="0" parTransId="{A656E70C-200E-403A-8EAC-784116A19BB6}" sibTransId="{89C22103-5367-4E5E-A507-5FED879F51E8}"/>
    <dgm:cxn modelId="{44809736-9FCA-4776-8449-98E20D396522}" type="presOf" srcId="{A85E0729-3C0C-4B3D-8900-60F77194EBEA}" destId="{CC73EA1A-3A9F-46F4-8A12-01C7F7F19920}" srcOrd="0" destOrd="0" presId="urn:microsoft.com/office/officeart/2008/layout/HalfCircleOrganizationChart"/>
    <dgm:cxn modelId="{2FC97139-3357-46AE-B9CA-2EF404440060}" type="presOf" srcId="{2BD4A01A-4824-4190-92FF-EDEB70D7F68B}" destId="{3F6A5513-22FC-4D6E-8C0E-94AD79E48686}" srcOrd="1" destOrd="0" presId="urn:microsoft.com/office/officeart/2008/layout/HalfCircleOrganizationChart"/>
    <dgm:cxn modelId="{E10C8B40-0888-4A84-8BDD-F7CC84407291}" type="presOf" srcId="{E765142C-1ED1-4A33-806D-372B9754D47E}" destId="{CBF1ED38-9AA8-4B96-8ED1-7E3A48491A57}" srcOrd="0" destOrd="0" presId="urn:microsoft.com/office/officeart/2008/layout/HalfCircleOrganizationChart"/>
    <dgm:cxn modelId="{9DB30D44-0F96-4443-B470-C6A9F4754A35}" type="presOf" srcId="{2AFDBE87-88DA-44FF-A50B-6D7CA2C6BBEE}" destId="{54486079-5937-4EA6-8FEC-C26805586858}" srcOrd="1" destOrd="0" presId="urn:microsoft.com/office/officeart/2008/layout/HalfCircleOrganizationChart"/>
    <dgm:cxn modelId="{A29D206A-DDEF-4285-9F71-7FD4F7357BB9}" srcId="{64DB578D-9F63-45CB-8227-8047F959F6A2}" destId="{CAE029A0-D5D6-4196-B2C2-3D3629F76DB7}" srcOrd="0" destOrd="0" parTransId="{5C3D4A7A-2708-4EA2-9D96-5A7A7C8502C4}" sibTransId="{4F6DBDBC-91D9-441A-AF03-277E1CBB82F9}"/>
    <dgm:cxn modelId="{76BE006B-FAD5-4D27-86A1-BD2D7FF40259}" type="presOf" srcId="{A656E70C-200E-403A-8EAC-784116A19BB6}" destId="{0DEACAE9-1165-4A2A-8074-E1648B96EE6B}" srcOrd="0" destOrd="0" presId="urn:microsoft.com/office/officeart/2008/layout/HalfCircleOrganizationChart"/>
    <dgm:cxn modelId="{C5B64F71-278D-4905-91D5-446065DEE81B}" srcId="{B55D45A5-46C0-41EC-B8E0-62DCFDF8B596}" destId="{8A8C13F7-A2B7-499F-A494-B39030D39793}" srcOrd="1" destOrd="0" parTransId="{0EA2D091-9481-4805-9BF6-2846460C392F}" sibTransId="{2D0FE176-092C-488B-93E1-18EB4E86CD3E}"/>
    <dgm:cxn modelId="{CA7E7571-EC1E-4D36-9B16-DD1C2C9BDAA4}" type="presOf" srcId="{B55D45A5-46C0-41EC-B8E0-62DCFDF8B596}" destId="{707B210E-41C0-493D-85D4-91F0C4C15EF1}" srcOrd="1" destOrd="0" presId="urn:microsoft.com/office/officeart/2008/layout/HalfCircleOrganizationChart"/>
    <dgm:cxn modelId="{36698C5A-009F-4243-8D23-772B2FBE2AB6}" srcId="{B55D45A5-46C0-41EC-B8E0-62DCFDF8B596}" destId="{46E7120A-DCFC-4A30-9990-01C67ADF0C63}" srcOrd="2" destOrd="0" parTransId="{005F77C3-F70E-406C-9129-1BB0FEE18FDE}" sibTransId="{63A0A25E-C987-4F49-A31C-C96B3FE88A60}"/>
    <dgm:cxn modelId="{DAC2E981-9AAC-40E3-B774-8C50859A16B1}" type="presOf" srcId="{C33CADB6-BEDF-4BA5-A932-4CEAE5C03CE6}" destId="{ECF1DC5F-FC4F-4B75-A123-DD3E2E23D059}" srcOrd="0" destOrd="0" presId="urn:microsoft.com/office/officeart/2008/layout/HalfCircleOrganizationChart"/>
    <dgm:cxn modelId="{1C22DD83-036F-4553-BEA5-50255C957862}" type="presOf" srcId="{44E65661-F325-4B68-A812-32D6463D1F5A}" destId="{F8744FD5-8103-48C8-87AC-C945B33870BE}" srcOrd="1" destOrd="0" presId="urn:microsoft.com/office/officeart/2008/layout/HalfCircleOrganizationChart"/>
    <dgm:cxn modelId="{F5584A85-4996-45B6-BB88-DC2D86466752}" type="presOf" srcId="{68C0959C-3AE7-4608-AC20-142038426A29}" destId="{17E424FD-EA32-47FB-9A0E-710C83EA839F}" srcOrd="0" destOrd="0" presId="urn:microsoft.com/office/officeart/2008/layout/HalfCircleOrganizationChart"/>
    <dgm:cxn modelId="{E6A77786-2977-47C9-B19F-C9331C432C44}" type="presOf" srcId="{64DB578D-9F63-45CB-8227-8047F959F6A2}" destId="{9CEA6804-2D17-4041-9A67-10D6F74D8DBC}" srcOrd="1" destOrd="0" presId="urn:microsoft.com/office/officeart/2008/layout/HalfCircleOrganizationChart"/>
    <dgm:cxn modelId="{D6ECC588-9F4C-45EF-B6B6-4CB8A3A16795}" type="presOf" srcId="{40D5AF31-ED08-4F03-AB8F-F033359EBA6B}" destId="{23B2F2AE-EED7-45DC-90F4-679169127045}" srcOrd="0" destOrd="0" presId="urn:microsoft.com/office/officeart/2008/layout/HalfCircleOrganizationChart"/>
    <dgm:cxn modelId="{D55F8494-65D5-4CF1-A95D-66729A6E7E79}" srcId="{87881C07-27BE-46D4-A989-8AD8D3A6B58E}" destId="{A85E0729-3C0C-4B3D-8900-60F77194EBEA}" srcOrd="0" destOrd="0" parTransId="{F3C08114-510A-415F-8794-1626FB9121FD}" sibTransId="{B7E84EEF-BF87-48EF-AD00-2FB7B1FB3895}"/>
    <dgm:cxn modelId="{CF7D9498-F23F-40AE-BF39-7AF821D28979}" type="presOf" srcId="{46E7120A-DCFC-4A30-9990-01C67ADF0C63}" destId="{1327276E-41B6-4CA2-AD8C-A6CD825F45BB}" srcOrd="0" destOrd="0" presId="urn:microsoft.com/office/officeart/2008/layout/HalfCircleOrganizationChart"/>
    <dgm:cxn modelId="{19A95E9A-5D45-4B69-A12A-7A171A2A32AE}" srcId="{9C2CB4F3-83A2-4A14-848D-08BDA3CA13BA}" destId="{E765142C-1ED1-4A33-806D-372B9754D47E}" srcOrd="0" destOrd="0" parTransId="{14B06CEB-7EEA-4566-A844-B96B7AC3F164}" sibTransId="{E332D3AF-13A0-4525-AA21-9B4AE58E660C}"/>
    <dgm:cxn modelId="{03DC9EA2-9AE0-4FDA-A5C6-80186C103D8C}" type="presOf" srcId="{87881C07-27BE-46D4-A989-8AD8D3A6B58E}" destId="{F03AF7B3-FEFF-451E-B118-EDDC7C6107E8}" srcOrd="0" destOrd="0" presId="urn:microsoft.com/office/officeart/2008/layout/HalfCircleOrganizationChart"/>
    <dgm:cxn modelId="{CF1C66A6-745D-4851-8B37-16AD4730B3CF}" type="presOf" srcId="{B55D45A5-46C0-41EC-B8E0-62DCFDF8B596}" destId="{68622D9A-6D9B-41F8-8B0C-6891A88EAC25}" srcOrd="0" destOrd="0" presId="urn:microsoft.com/office/officeart/2008/layout/HalfCircleOrganizationChart"/>
    <dgm:cxn modelId="{B87966A6-2C5A-43EB-BF4F-6D60BA0D69E4}" type="presOf" srcId="{8A8C13F7-A2B7-499F-A494-B39030D39793}" destId="{C4AB5D8A-9836-4996-A3BF-B49589395DEC}" srcOrd="1" destOrd="0" presId="urn:microsoft.com/office/officeart/2008/layout/HalfCircleOrganizationChart"/>
    <dgm:cxn modelId="{10AB36A7-A368-4862-ACD4-EE441AD71220}" type="presOf" srcId="{8A8C13F7-A2B7-499F-A494-B39030D39793}" destId="{E6173A2B-A85A-4949-848A-FBEE175371B9}" srcOrd="0" destOrd="0" presId="urn:microsoft.com/office/officeart/2008/layout/HalfCircleOrganizationChart"/>
    <dgm:cxn modelId="{035D2EB1-7CF2-4570-8E7F-ED3BA6F0D22E}" srcId="{A85E0729-3C0C-4B3D-8900-60F77194EBEA}" destId="{B55D45A5-46C0-41EC-B8E0-62DCFDF8B596}" srcOrd="0" destOrd="0" parTransId="{2D3314F5-CCFB-49AC-AF66-34C2C629B355}" sibTransId="{4EEAAE47-D53E-448A-871E-C3C21610F83D}"/>
    <dgm:cxn modelId="{FE81B2BA-EB7B-406E-A827-F486BB3DF36D}" type="presOf" srcId="{CAE029A0-D5D6-4196-B2C2-3D3629F76DB7}" destId="{76AC3DD0-A658-4EF3-8FBC-FC994DF498A0}" srcOrd="1" destOrd="0" presId="urn:microsoft.com/office/officeart/2008/layout/HalfCircleOrganizationChart"/>
    <dgm:cxn modelId="{7AE88BBD-37EC-46CB-85F9-57B94DA953B8}" type="presOf" srcId="{2AFDBE87-88DA-44FF-A50B-6D7CA2C6BBEE}" destId="{EAEE8E65-5D57-4B01-A0C8-FFD1FF969590}" srcOrd="0" destOrd="0" presId="urn:microsoft.com/office/officeart/2008/layout/HalfCircleOrganizationChart"/>
    <dgm:cxn modelId="{7F440CC0-1990-48EB-A62F-1AE5F4F37A57}" srcId="{87881C07-27BE-46D4-A989-8AD8D3A6B58E}" destId="{64DB578D-9F63-45CB-8227-8047F959F6A2}" srcOrd="1" destOrd="0" parTransId="{C33CADB6-BEDF-4BA5-A932-4CEAE5C03CE6}" sibTransId="{B00F5284-F126-4133-BF62-75F0C64AF3B1}"/>
    <dgm:cxn modelId="{307D7DC3-49BF-4BDE-9F55-19EA7EF932D2}" type="presOf" srcId="{2D3314F5-CCFB-49AC-AF66-34C2C629B355}" destId="{13CE720F-26F3-4513-B36C-AD58F7B76B73}" srcOrd="0" destOrd="0" presId="urn:microsoft.com/office/officeart/2008/layout/HalfCircleOrganizationChart"/>
    <dgm:cxn modelId="{D22C2CC5-48A7-438F-8DD3-57539F1AC4BA}" type="presOf" srcId="{5C3D4A7A-2708-4EA2-9D96-5A7A7C8502C4}" destId="{411A9C50-024F-4E1D-9E61-157DF6A96BE0}" srcOrd="0" destOrd="0" presId="urn:microsoft.com/office/officeart/2008/layout/HalfCircleOrganizationChart"/>
    <dgm:cxn modelId="{018A54C8-68EF-4514-B006-12F697DF5FEE}" srcId="{64DB578D-9F63-45CB-8227-8047F959F6A2}" destId="{2BD4A01A-4824-4190-92FF-EDEB70D7F68B}" srcOrd="1" destOrd="0" parTransId="{B62C1C4A-4BBF-4AB2-A2C9-92ED2A62D87E}" sibTransId="{17C47193-D1CB-4A01-9653-FB39F0244453}"/>
    <dgm:cxn modelId="{9A150CC9-F893-4D6E-80DF-B2030A03C01A}" type="presOf" srcId="{B62C1C4A-4BBF-4AB2-A2C9-92ED2A62D87E}" destId="{CA3CAB9B-1493-4A3D-A692-0585977DBEA5}" srcOrd="0" destOrd="0" presId="urn:microsoft.com/office/officeart/2008/layout/HalfCircleOrganizationChart"/>
    <dgm:cxn modelId="{B40C4FD2-FEEB-4A5D-9008-7EBD7E887E80}" type="presOf" srcId="{005F77C3-F70E-406C-9129-1BB0FEE18FDE}" destId="{C922C17C-7EF2-4AF5-9A1B-FD554D20E14D}" srcOrd="0" destOrd="0" presId="urn:microsoft.com/office/officeart/2008/layout/HalfCircleOrganizationChart"/>
    <dgm:cxn modelId="{6C7123D4-A45E-48FD-9852-1C31885D3C8A}" type="presOf" srcId="{9C2CB4F3-83A2-4A14-848D-08BDA3CA13BA}" destId="{850ABA1D-AA28-43D4-B3F4-A70BB09335BD}" srcOrd="0" destOrd="0" presId="urn:microsoft.com/office/officeart/2008/layout/HalfCircleOrganizationChart"/>
    <dgm:cxn modelId="{8EFADADA-6E22-4550-B2E1-71CE1045DB58}" type="presOf" srcId="{F3C08114-510A-415F-8794-1626FB9121FD}" destId="{C092122C-EA1A-4CB5-9AB0-5C0147D6D57F}" srcOrd="0" destOrd="0" presId="urn:microsoft.com/office/officeart/2008/layout/HalfCircleOrganizationChart"/>
    <dgm:cxn modelId="{1A55D3DB-4C00-48CA-BF49-96E10241A74A}" type="presOf" srcId="{2BD4A01A-4824-4190-92FF-EDEB70D7F68B}" destId="{9B00A855-4678-4774-8E13-6961EC06E654}" srcOrd="0" destOrd="0" presId="urn:microsoft.com/office/officeart/2008/layout/HalfCircleOrganizationChart"/>
    <dgm:cxn modelId="{B17585E2-0CD7-4410-B5D0-55E1FB71D3BD}" type="presOf" srcId="{0EA2D091-9481-4805-9BF6-2846460C392F}" destId="{DAC8697D-B5AE-45C8-8F4C-A37FE3318FBA}" srcOrd="0" destOrd="0" presId="urn:microsoft.com/office/officeart/2008/layout/HalfCircleOrganizationChart"/>
    <dgm:cxn modelId="{415B2BE5-7981-44D9-B98F-40B030CFE646}" srcId="{E765142C-1ED1-4A33-806D-372B9754D47E}" destId="{87881C07-27BE-46D4-A989-8AD8D3A6B58E}" srcOrd="1" destOrd="0" parTransId="{50866598-4E6F-46F6-8F55-0F6EE31F67FC}" sibTransId="{85DC7249-9921-4720-AE2D-DE770F59193B}"/>
    <dgm:cxn modelId="{CB87A1EA-1098-4C6B-A2BA-ACAA8064ED7E}" type="presOf" srcId="{CAE029A0-D5D6-4196-B2C2-3D3629F76DB7}" destId="{41408C37-8614-4FB3-B96D-084885979B61}" srcOrd="0" destOrd="0" presId="urn:microsoft.com/office/officeart/2008/layout/HalfCircleOrganizationChart"/>
    <dgm:cxn modelId="{E1E5B3EA-F5B3-44A5-8D07-777F48C3C799}" type="presOf" srcId="{44E65661-F325-4B68-A812-32D6463D1F5A}" destId="{067A6AEF-AC73-4E53-9F7A-5BC96099EE1B}" srcOrd="0" destOrd="0" presId="urn:microsoft.com/office/officeart/2008/layout/HalfCircleOrganizationChart"/>
    <dgm:cxn modelId="{287E81EB-33E1-4F4F-B2ED-F9A8B17AE8AE}" type="presOf" srcId="{E765142C-1ED1-4A33-806D-372B9754D47E}" destId="{0C322A49-9D11-47D9-951B-08A112087868}" srcOrd="1" destOrd="0" presId="urn:microsoft.com/office/officeart/2008/layout/HalfCircleOrganizationChart"/>
    <dgm:cxn modelId="{76BFEFF0-593E-4735-A7AA-A5895F1F20FE}" srcId="{B55D45A5-46C0-41EC-B8E0-62DCFDF8B596}" destId="{44E65661-F325-4B68-A812-32D6463D1F5A}" srcOrd="0" destOrd="0" parTransId="{40D5AF31-ED08-4F03-AB8F-F033359EBA6B}" sibTransId="{DDF8812A-E425-4A01-ACCC-1162D1FECB5F}"/>
    <dgm:cxn modelId="{89D434F4-F6FC-4E3B-B9F5-871A1B6FD459}" type="presOf" srcId="{68C0959C-3AE7-4608-AC20-142038426A29}" destId="{3B0B008E-EE8E-43FA-AB85-243191BA6208}" srcOrd="1" destOrd="0" presId="urn:microsoft.com/office/officeart/2008/layout/HalfCircleOrganizationChart"/>
    <dgm:cxn modelId="{C7143902-9467-43ED-8DAD-E78BAE3BB508}" type="presParOf" srcId="{850ABA1D-AA28-43D4-B3F4-A70BB09335BD}" destId="{6C349250-5041-440D-ADCC-4500F03FFB94}" srcOrd="0" destOrd="0" presId="urn:microsoft.com/office/officeart/2008/layout/HalfCircleOrganizationChart"/>
    <dgm:cxn modelId="{019FCF40-7480-44A8-B23D-9F8F21AE9B48}" type="presParOf" srcId="{6C349250-5041-440D-ADCC-4500F03FFB94}" destId="{E34FA191-0F7C-46B7-9BD2-1FAC7120768B}" srcOrd="0" destOrd="0" presId="urn:microsoft.com/office/officeart/2008/layout/HalfCircleOrganizationChart"/>
    <dgm:cxn modelId="{16205032-0C0C-4D35-B9D5-62B0B0784445}" type="presParOf" srcId="{E34FA191-0F7C-46B7-9BD2-1FAC7120768B}" destId="{CBF1ED38-9AA8-4B96-8ED1-7E3A48491A57}" srcOrd="0" destOrd="0" presId="urn:microsoft.com/office/officeart/2008/layout/HalfCircleOrganizationChart"/>
    <dgm:cxn modelId="{52845649-5037-45A2-BE4C-1ED4FFE19717}" type="presParOf" srcId="{E34FA191-0F7C-46B7-9BD2-1FAC7120768B}" destId="{1D38E2A6-C0F2-4575-B83A-0F2855A8E6A3}" srcOrd="1" destOrd="0" presId="urn:microsoft.com/office/officeart/2008/layout/HalfCircleOrganizationChart"/>
    <dgm:cxn modelId="{D6EF3346-5213-47FE-9A1F-4DEB39ABB578}" type="presParOf" srcId="{E34FA191-0F7C-46B7-9BD2-1FAC7120768B}" destId="{69A8D679-F5F2-4E89-BD76-3831B6B0308C}" srcOrd="2" destOrd="0" presId="urn:microsoft.com/office/officeart/2008/layout/HalfCircleOrganizationChart"/>
    <dgm:cxn modelId="{CEC6A2B8-70D8-4273-9C20-71AC1C3066AE}" type="presParOf" srcId="{E34FA191-0F7C-46B7-9BD2-1FAC7120768B}" destId="{0C322A49-9D11-47D9-951B-08A112087868}" srcOrd="3" destOrd="0" presId="urn:microsoft.com/office/officeart/2008/layout/HalfCircleOrganizationChart"/>
    <dgm:cxn modelId="{B04D2142-4EA0-455C-A4E7-104A627D672C}" type="presParOf" srcId="{6C349250-5041-440D-ADCC-4500F03FFB94}" destId="{65B14BEC-B112-4F21-8A72-B195C97CE216}" srcOrd="1" destOrd="0" presId="urn:microsoft.com/office/officeart/2008/layout/HalfCircleOrganizationChart"/>
    <dgm:cxn modelId="{6F25C5E7-B5AB-45D9-A262-8B92F321B1C6}" type="presParOf" srcId="{65B14BEC-B112-4F21-8A72-B195C97CE216}" destId="{6A5C6494-3ECD-4339-8C39-6986B84E86FC}" srcOrd="0" destOrd="0" presId="urn:microsoft.com/office/officeart/2008/layout/HalfCircleOrganizationChart"/>
    <dgm:cxn modelId="{6C664B3D-91F6-4F17-98C7-1FBF1E5BF593}" type="presParOf" srcId="{65B14BEC-B112-4F21-8A72-B195C97CE216}" destId="{814F796F-5C77-42DC-B193-C8700B497A49}" srcOrd="1" destOrd="0" presId="urn:microsoft.com/office/officeart/2008/layout/HalfCircleOrganizationChart"/>
    <dgm:cxn modelId="{D0A5FDBB-A9F1-47AC-96A9-278DFDD9878E}" type="presParOf" srcId="{814F796F-5C77-42DC-B193-C8700B497A49}" destId="{5194A13C-0040-4687-8112-C24D494D924B}" srcOrd="0" destOrd="0" presId="urn:microsoft.com/office/officeart/2008/layout/HalfCircleOrganizationChart"/>
    <dgm:cxn modelId="{A815D415-16CD-4083-93CC-450BE996C19E}" type="presParOf" srcId="{5194A13C-0040-4687-8112-C24D494D924B}" destId="{F03AF7B3-FEFF-451E-B118-EDDC7C6107E8}" srcOrd="0" destOrd="0" presId="urn:microsoft.com/office/officeart/2008/layout/HalfCircleOrganizationChart"/>
    <dgm:cxn modelId="{2476D6CD-6526-44E8-BCC4-B130D2B18943}" type="presParOf" srcId="{5194A13C-0040-4687-8112-C24D494D924B}" destId="{DA0A9DA0-B7B8-41EA-9257-51E112E6875C}" srcOrd="1" destOrd="0" presId="urn:microsoft.com/office/officeart/2008/layout/HalfCircleOrganizationChart"/>
    <dgm:cxn modelId="{31521B48-5EAF-4552-B870-350097EC1336}" type="presParOf" srcId="{5194A13C-0040-4687-8112-C24D494D924B}" destId="{C38BCCA1-2808-4DD7-B1F3-256D5C587F04}" srcOrd="2" destOrd="0" presId="urn:microsoft.com/office/officeart/2008/layout/HalfCircleOrganizationChart"/>
    <dgm:cxn modelId="{E29EAC2F-5791-4BA4-86E5-27A8683A3423}" type="presParOf" srcId="{5194A13C-0040-4687-8112-C24D494D924B}" destId="{3C3D6EEE-036D-4AB7-8AB1-4187DF49C486}" srcOrd="3" destOrd="0" presId="urn:microsoft.com/office/officeart/2008/layout/HalfCircleOrganizationChart"/>
    <dgm:cxn modelId="{569F0A04-62B1-4C1B-9B1D-4A0C4D366916}" type="presParOf" srcId="{814F796F-5C77-42DC-B193-C8700B497A49}" destId="{F533CBF2-377E-4C72-88E1-CBBE3138537B}" srcOrd="1" destOrd="0" presId="urn:microsoft.com/office/officeart/2008/layout/HalfCircleOrganizationChart"/>
    <dgm:cxn modelId="{38971854-755A-432B-B051-D07496156AD6}" type="presParOf" srcId="{F533CBF2-377E-4C72-88E1-CBBE3138537B}" destId="{C092122C-EA1A-4CB5-9AB0-5C0147D6D57F}" srcOrd="0" destOrd="0" presId="urn:microsoft.com/office/officeart/2008/layout/HalfCircleOrganizationChart"/>
    <dgm:cxn modelId="{35851E4F-ADA4-4D3E-B8CB-DD33AA7B9281}" type="presParOf" srcId="{F533CBF2-377E-4C72-88E1-CBBE3138537B}" destId="{E476605F-B545-438E-B5F5-9D3258E05EF3}" srcOrd="1" destOrd="0" presId="urn:microsoft.com/office/officeart/2008/layout/HalfCircleOrganizationChart"/>
    <dgm:cxn modelId="{E5F04A65-4FD4-48C5-9B97-5F2B9582ABB6}" type="presParOf" srcId="{E476605F-B545-438E-B5F5-9D3258E05EF3}" destId="{A99B00DD-6A72-421F-AF4D-B2814AC990C1}" srcOrd="0" destOrd="0" presId="urn:microsoft.com/office/officeart/2008/layout/HalfCircleOrganizationChart"/>
    <dgm:cxn modelId="{F5863B54-8A9B-4B8C-B601-E6C2EA3FC943}" type="presParOf" srcId="{A99B00DD-6A72-421F-AF4D-B2814AC990C1}" destId="{CC73EA1A-3A9F-46F4-8A12-01C7F7F19920}" srcOrd="0" destOrd="0" presId="urn:microsoft.com/office/officeart/2008/layout/HalfCircleOrganizationChart"/>
    <dgm:cxn modelId="{B18A95CB-1AEC-4932-85C5-94161E83FA82}" type="presParOf" srcId="{A99B00DD-6A72-421F-AF4D-B2814AC990C1}" destId="{F90812D5-E440-45A8-99F1-FD3738C4E543}" srcOrd="1" destOrd="0" presId="urn:microsoft.com/office/officeart/2008/layout/HalfCircleOrganizationChart"/>
    <dgm:cxn modelId="{7308D0F3-60B3-478B-BDFE-9830DA97E0D9}" type="presParOf" srcId="{A99B00DD-6A72-421F-AF4D-B2814AC990C1}" destId="{B87BF45A-358E-47DF-B08C-03EF8C336716}" srcOrd="2" destOrd="0" presId="urn:microsoft.com/office/officeart/2008/layout/HalfCircleOrganizationChart"/>
    <dgm:cxn modelId="{4E848066-F18F-4B4C-BCBF-BCA0AA2DA9D0}" type="presParOf" srcId="{A99B00DD-6A72-421F-AF4D-B2814AC990C1}" destId="{739228A0-6F32-481C-AA50-66D2C5553070}" srcOrd="3" destOrd="0" presId="urn:microsoft.com/office/officeart/2008/layout/HalfCircleOrganizationChart"/>
    <dgm:cxn modelId="{24899F07-5FB8-43AC-81C4-960372C609D8}" type="presParOf" srcId="{E476605F-B545-438E-B5F5-9D3258E05EF3}" destId="{1FF8AFEF-725D-498D-AAA7-B5BD8A43A965}" srcOrd="1" destOrd="0" presId="urn:microsoft.com/office/officeart/2008/layout/HalfCircleOrganizationChart"/>
    <dgm:cxn modelId="{75E44F2C-9FD1-4C1C-937C-47D5A7D7FC38}" type="presParOf" srcId="{1FF8AFEF-725D-498D-AAA7-B5BD8A43A965}" destId="{13CE720F-26F3-4513-B36C-AD58F7B76B73}" srcOrd="0" destOrd="0" presId="urn:microsoft.com/office/officeart/2008/layout/HalfCircleOrganizationChart"/>
    <dgm:cxn modelId="{B962D38C-A028-455C-A365-0864B584C1BE}" type="presParOf" srcId="{1FF8AFEF-725D-498D-AAA7-B5BD8A43A965}" destId="{A3BE8693-BBAD-4D94-8AFB-E2EA21C7D5E9}" srcOrd="1" destOrd="0" presId="urn:microsoft.com/office/officeart/2008/layout/HalfCircleOrganizationChart"/>
    <dgm:cxn modelId="{FABAD6B2-7BE2-4774-B573-992A9C79675E}" type="presParOf" srcId="{A3BE8693-BBAD-4D94-8AFB-E2EA21C7D5E9}" destId="{6789B34E-4612-4F8E-B134-5601BC836B23}" srcOrd="0" destOrd="0" presId="urn:microsoft.com/office/officeart/2008/layout/HalfCircleOrganizationChart"/>
    <dgm:cxn modelId="{D4CC4F46-B66E-4AF3-9F38-EB3205A56CE8}" type="presParOf" srcId="{6789B34E-4612-4F8E-B134-5601BC836B23}" destId="{68622D9A-6D9B-41F8-8B0C-6891A88EAC25}" srcOrd="0" destOrd="0" presId="urn:microsoft.com/office/officeart/2008/layout/HalfCircleOrganizationChart"/>
    <dgm:cxn modelId="{695B904F-394F-408A-8C0F-F78B8D719398}" type="presParOf" srcId="{6789B34E-4612-4F8E-B134-5601BC836B23}" destId="{7C2AADE0-2950-4806-9BFA-CEE8E8107953}" srcOrd="1" destOrd="0" presId="urn:microsoft.com/office/officeart/2008/layout/HalfCircleOrganizationChart"/>
    <dgm:cxn modelId="{B337F9C1-75E1-4123-AABC-05F6BBDE76EE}" type="presParOf" srcId="{6789B34E-4612-4F8E-B134-5601BC836B23}" destId="{43624019-EECA-49A7-9EB1-4F401D1044B8}" srcOrd="2" destOrd="0" presId="urn:microsoft.com/office/officeart/2008/layout/HalfCircleOrganizationChart"/>
    <dgm:cxn modelId="{2671A8EB-C420-4E6C-81C5-C6F12EA5B888}" type="presParOf" srcId="{6789B34E-4612-4F8E-B134-5601BC836B23}" destId="{707B210E-41C0-493D-85D4-91F0C4C15EF1}" srcOrd="3" destOrd="0" presId="urn:microsoft.com/office/officeart/2008/layout/HalfCircleOrganizationChart"/>
    <dgm:cxn modelId="{59A99825-4F41-4811-A137-744D0074CE2E}" type="presParOf" srcId="{A3BE8693-BBAD-4D94-8AFB-E2EA21C7D5E9}" destId="{4ADEF9CD-5FBE-454D-A3A4-99BD312647DE}" srcOrd="1" destOrd="0" presId="urn:microsoft.com/office/officeart/2008/layout/HalfCircleOrganizationChart"/>
    <dgm:cxn modelId="{6CB75F4A-0856-47C1-A4B6-6B0922F60194}" type="presParOf" srcId="{4ADEF9CD-5FBE-454D-A3A4-99BD312647DE}" destId="{23B2F2AE-EED7-45DC-90F4-679169127045}" srcOrd="0" destOrd="0" presId="urn:microsoft.com/office/officeart/2008/layout/HalfCircleOrganizationChart"/>
    <dgm:cxn modelId="{3F0D19AF-8751-4A38-A782-98B90FEDEFC6}" type="presParOf" srcId="{4ADEF9CD-5FBE-454D-A3A4-99BD312647DE}" destId="{677EA473-53DB-462D-87DD-0F76FCE95EB2}" srcOrd="1" destOrd="0" presId="urn:microsoft.com/office/officeart/2008/layout/HalfCircleOrganizationChart"/>
    <dgm:cxn modelId="{53B9EDFC-28A5-4DCC-A5FE-803562ED1F71}" type="presParOf" srcId="{677EA473-53DB-462D-87DD-0F76FCE95EB2}" destId="{B32C0E34-C0E9-42C2-9E6D-4FC30D5342E9}" srcOrd="0" destOrd="0" presId="urn:microsoft.com/office/officeart/2008/layout/HalfCircleOrganizationChart"/>
    <dgm:cxn modelId="{3101FBFD-8FB1-4C20-892F-0684895F1772}" type="presParOf" srcId="{B32C0E34-C0E9-42C2-9E6D-4FC30D5342E9}" destId="{067A6AEF-AC73-4E53-9F7A-5BC96099EE1B}" srcOrd="0" destOrd="0" presId="urn:microsoft.com/office/officeart/2008/layout/HalfCircleOrganizationChart"/>
    <dgm:cxn modelId="{87A3C657-2B4D-4C8C-A776-BE333C508201}" type="presParOf" srcId="{B32C0E34-C0E9-42C2-9E6D-4FC30D5342E9}" destId="{AE32D88F-BFAC-44CC-BB38-12A5871A2FC2}" srcOrd="1" destOrd="0" presId="urn:microsoft.com/office/officeart/2008/layout/HalfCircleOrganizationChart"/>
    <dgm:cxn modelId="{319392B6-7AC0-4FDD-A54E-1B6A5A5E4E3B}" type="presParOf" srcId="{B32C0E34-C0E9-42C2-9E6D-4FC30D5342E9}" destId="{E3A26864-4ED8-4F57-8B1A-B63634791A81}" srcOrd="2" destOrd="0" presId="urn:microsoft.com/office/officeart/2008/layout/HalfCircleOrganizationChart"/>
    <dgm:cxn modelId="{2C2A4AB1-997F-4ADF-BDF9-79B517FF6927}" type="presParOf" srcId="{B32C0E34-C0E9-42C2-9E6D-4FC30D5342E9}" destId="{F8744FD5-8103-48C8-87AC-C945B33870BE}" srcOrd="3" destOrd="0" presId="urn:microsoft.com/office/officeart/2008/layout/HalfCircleOrganizationChart"/>
    <dgm:cxn modelId="{D92090B6-5C39-4E03-AF9D-29DDD5A7BD8E}" type="presParOf" srcId="{677EA473-53DB-462D-87DD-0F76FCE95EB2}" destId="{1712ADF2-D00E-41BA-B0D2-0C7F7849EBFB}" srcOrd="1" destOrd="0" presId="urn:microsoft.com/office/officeart/2008/layout/HalfCircleOrganizationChart"/>
    <dgm:cxn modelId="{6417AB36-6ADB-452B-83EF-AFBE79F54DAC}" type="presParOf" srcId="{677EA473-53DB-462D-87DD-0F76FCE95EB2}" destId="{3EDF4924-614D-4C4A-B800-BCF454D33009}" srcOrd="2" destOrd="0" presId="urn:microsoft.com/office/officeart/2008/layout/HalfCircleOrganizationChart"/>
    <dgm:cxn modelId="{5F04C217-5F58-49E6-83A6-E60C4BD4EF59}" type="presParOf" srcId="{4ADEF9CD-5FBE-454D-A3A4-99BD312647DE}" destId="{DAC8697D-B5AE-45C8-8F4C-A37FE3318FBA}" srcOrd="2" destOrd="0" presId="urn:microsoft.com/office/officeart/2008/layout/HalfCircleOrganizationChart"/>
    <dgm:cxn modelId="{4F61C991-12CE-4F23-994B-96067DFB47DC}" type="presParOf" srcId="{4ADEF9CD-5FBE-454D-A3A4-99BD312647DE}" destId="{C5CEB7AF-37ED-4BC4-8803-82D2939D6BC4}" srcOrd="3" destOrd="0" presId="urn:microsoft.com/office/officeart/2008/layout/HalfCircleOrganizationChart"/>
    <dgm:cxn modelId="{1E6F6F44-419B-45A1-B624-103630F4D7A9}" type="presParOf" srcId="{C5CEB7AF-37ED-4BC4-8803-82D2939D6BC4}" destId="{4D46B973-8A17-4881-B07D-9377C9542C72}" srcOrd="0" destOrd="0" presId="urn:microsoft.com/office/officeart/2008/layout/HalfCircleOrganizationChart"/>
    <dgm:cxn modelId="{D457BFBF-72C3-4A94-8C64-FEFDACE1B542}" type="presParOf" srcId="{4D46B973-8A17-4881-B07D-9377C9542C72}" destId="{E6173A2B-A85A-4949-848A-FBEE175371B9}" srcOrd="0" destOrd="0" presId="urn:microsoft.com/office/officeart/2008/layout/HalfCircleOrganizationChart"/>
    <dgm:cxn modelId="{F0418FF3-8B17-4FBB-8031-F8AF972BC33C}" type="presParOf" srcId="{4D46B973-8A17-4881-B07D-9377C9542C72}" destId="{1CD8ED8F-9B95-419F-BB7B-DF561627FF9C}" srcOrd="1" destOrd="0" presId="urn:microsoft.com/office/officeart/2008/layout/HalfCircleOrganizationChart"/>
    <dgm:cxn modelId="{E3443B59-BDBD-4FDC-AF03-D82FEEC112D6}" type="presParOf" srcId="{4D46B973-8A17-4881-B07D-9377C9542C72}" destId="{09C72CFB-06AC-43C1-8696-ABA3EF979F6A}" srcOrd="2" destOrd="0" presId="urn:microsoft.com/office/officeart/2008/layout/HalfCircleOrganizationChart"/>
    <dgm:cxn modelId="{3B085467-1D85-420D-92A4-645D144FD6EB}" type="presParOf" srcId="{4D46B973-8A17-4881-B07D-9377C9542C72}" destId="{C4AB5D8A-9836-4996-A3BF-B49589395DEC}" srcOrd="3" destOrd="0" presId="urn:microsoft.com/office/officeart/2008/layout/HalfCircleOrganizationChart"/>
    <dgm:cxn modelId="{B7E5E335-DE99-495D-A2A6-2EC806123238}" type="presParOf" srcId="{C5CEB7AF-37ED-4BC4-8803-82D2939D6BC4}" destId="{0F727A56-81C2-4F01-8B8E-99DC21DCB42C}" srcOrd="1" destOrd="0" presId="urn:microsoft.com/office/officeart/2008/layout/HalfCircleOrganizationChart"/>
    <dgm:cxn modelId="{F5A5D9E9-820F-4A91-94DD-955DCDDD0D4A}" type="presParOf" srcId="{C5CEB7AF-37ED-4BC4-8803-82D2939D6BC4}" destId="{E667B1FF-125B-4E04-98D8-45447789225E}" srcOrd="2" destOrd="0" presId="urn:microsoft.com/office/officeart/2008/layout/HalfCircleOrganizationChart"/>
    <dgm:cxn modelId="{E17C0A5B-E26C-4C38-AD69-9C9DEEE17CA6}" type="presParOf" srcId="{4ADEF9CD-5FBE-454D-A3A4-99BD312647DE}" destId="{C922C17C-7EF2-4AF5-9A1B-FD554D20E14D}" srcOrd="4" destOrd="0" presId="urn:microsoft.com/office/officeart/2008/layout/HalfCircleOrganizationChart"/>
    <dgm:cxn modelId="{C3FE13ED-3289-44FC-9F88-21F1E530AA39}" type="presParOf" srcId="{4ADEF9CD-5FBE-454D-A3A4-99BD312647DE}" destId="{0E6E7E0E-CFCB-411C-8F5C-A9A307C5C391}" srcOrd="5" destOrd="0" presId="urn:microsoft.com/office/officeart/2008/layout/HalfCircleOrganizationChart"/>
    <dgm:cxn modelId="{06D80EA3-FB6D-4A99-9EC8-EFF6CC8A5AFB}" type="presParOf" srcId="{0E6E7E0E-CFCB-411C-8F5C-A9A307C5C391}" destId="{8DDE759F-BBAC-4477-94C1-6D2C1529D41C}" srcOrd="0" destOrd="0" presId="urn:microsoft.com/office/officeart/2008/layout/HalfCircleOrganizationChart"/>
    <dgm:cxn modelId="{1C5930BC-2E85-49DF-8FDD-9E7877AF9DA5}" type="presParOf" srcId="{8DDE759F-BBAC-4477-94C1-6D2C1529D41C}" destId="{1327276E-41B6-4CA2-AD8C-A6CD825F45BB}" srcOrd="0" destOrd="0" presId="urn:microsoft.com/office/officeart/2008/layout/HalfCircleOrganizationChart"/>
    <dgm:cxn modelId="{D6DD461E-B368-4D51-A9D0-E9AA6488AF03}" type="presParOf" srcId="{8DDE759F-BBAC-4477-94C1-6D2C1529D41C}" destId="{3F18B85F-6A28-4714-8E12-82A7B9015ACA}" srcOrd="1" destOrd="0" presId="urn:microsoft.com/office/officeart/2008/layout/HalfCircleOrganizationChart"/>
    <dgm:cxn modelId="{62FC1894-978A-4F4D-968E-686220D9FBD0}" type="presParOf" srcId="{8DDE759F-BBAC-4477-94C1-6D2C1529D41C}" destId="{E18AA669-B35B-434C-8053-EECE8C7C51E9}" srcOrd="2" destOrd="0" presId="urn:microsoft.com/office/officeart/2008/layout/HalfCircleOrganizationChart"/>
    <dgm:cxn modelId="{B544B088-DA55-42D9-977A-15B70249D4E4}" type="presParOf" srcId="{8DDE759F-BBAC-4477-94C1-6D2C1529D41C}" destId="{81BCA09B-4642-498E-BCD8-F89DAFA0B991}" srcOrd="3" destOrd="0" presId="urn:microsoft.com/office/officeart/2008/layout/HalfCircleOrganizationChart"/>
    <dgm:cxn modelId="{D1B50AD3-7022-40EA-9733-A5F4829D82B4}" type="presParOf" srcId="{0E6E7E0E-CFCB-411C-8F5C-A9A307C5C391}" destId="{DE3F0039-A13C-46DE-B4E8-FFF712167651}" srcOrd="1" destOrd="0" presId="urn:microsoft.com/office/officeart/2008/layout/HalfCircleOrganizationChart"/>
    <dgm:cxn modelId="{DA62F9D5-09B3-4A34-91A9-5BA0ED818B7F}" type="presParOf" srcId="{0E6E7E0E-CFCB-411C-8F5C-A9A307C5C391}" destId="{D0ADDB6D-7849-4579-9F3A-85B189B30722}" srcOrd="2" destOrd="0" presId="urn:microsoft.com/office/officeart/2008/layout/HalfCircleOrganizationChart"/>
    <dgm:cxn modelId="{9D369F74-B37B-43A8-BAAD-1481657D69EB}" type="presParOf" srcId="{A3BE8693-BBAD-4D94-8AFB-E2EA21C7D5E9}" destId="{B209AAB9-8448-43BF-B5BC-3519551811E7}" srcOrd="2" destOrd="0" presId="urn:microsoft.com/office/officeart/2008/layout/HalfCircleOrganizationChart"/>
    <dgm:cxn modelId="{2B956D73-3ADB-4018-AF42-5E1D05C2A99A}" type="presParOf" srcId="{E476605F-B545-438E-B5F5-9D3258E05EF3}" destId="{54497719-740B-48B3-A00E-E25E8E9C6C5F}" srcOrd="2" destOrd="0" presId="urn:microsoft.com/office/officeart/2008/layout/HalfCircleOrganizationChart"/>
    <dgm:cxn modelId="{6027F745-367B-48F3-8049-CEBE5C1D13FE}" type="presParOf" srcId="{F533CBF2-377E-4C72-88E1-CBBE3138537B}" destId="{ECF1DC5F-FC4F-4B75-A123-DD3E2E23D059}" srcOrd="2" destOrd="0" presId="urn:microsoft.com/office/officeart/2008/layout/HalfCircleOrganizationChart"/>
    <dgm:cxn modelId="{2F15B145-0DD2-4955-9CA8-D325742E5F92}" type="presParOf" srcId="{F533CBF2-377E-4C72-88E1-CBBE3138537B}" destId="{83E9BBC5-CB73-4863-942D-8D7A890DD5A9}" srcOrd="3" destOrd="0" presId="urn:microsoft.com/office/officeart/2008/layout/HalfCircleOrganizationChart"/>
    <dgm:cxn modelId="{98972AC4-7359-4B72-8DB1-C475112D528D}" type="presParOf" srcId="{83E9BBC5-CB73-4863-942D-8D7A890DD5A9}" destId="{C347E02B-6E13-493E-8328-FA2041968F75}" srcOrd="0" destOrd="0" presId="urn:microsoft.com/office/officeart/2008/layout/HalfCircleOrganizationChart"/>
    <dgm:cxn modelId="{6058BE69-2E8C-49FC-AD4C-F2E1F35DF40C}" type="presParOf" srcId="{C347E02B-6E13-493E-8328-FA2041968F75}" destId="{787F6DA3-934A-498E-9D2F-C7F31FE7FA1A}" srcOrd="0" destOrd="0" presId="urn:microsoft.com/office/officeart/2008/layout/HalfCircleOrganizationChart"/>
    <dgm:cxn modelId="{CB747A80-100B-46F8-B186-DB5B70C7A3B8}" type="presParOf" srcId="{C347E02B-6E13-493E-8328-FA2041968F75}" destId="{AB37F157-E102-4F13-A8A0-513E40D1D4F0}" srcOrd="1" destOrd="0" presId="urn:microsoft.com/office/officeart/2008/layout/HalfCircleOrganizationChart"/>
    <dgm:cxn modelId="{650AAE28-4726-4465-9CBB-FF3408B44BB3}" type="presParOf" srcId="{C347E02B-6E13-493E-8328-FA2041968F75}" destId="{AD3171B0-F4A2-45AC-A783-4775E2CF2940}" srcOrd="2" destOrd="0" presId="urn:microsoft.com/office/officeart/2008/layout/HalfCircleOrganizationChart"/>
    <dgm:cxn modelId="{9A18D64E-FA95-49FE-A47C-141AE5C2A472}" type="presParOf" srcId="{C347E02B-6E13-493E-8328-FA2041968F75}" destId="{9CEA6804-2D17-4041-9A67-10D6F74D8DBC}" srcOrd="3" destOrd="0" presId="urn:microsoft.com/office/officeart/2008/layout/HalfCircleOrganizationChart"/>
    <dgm:cxn modelId="{D5FA5EF0-2194-4135-8CF1-F6A58CD7C4E4}" type="presParOf" srcId="{83E9BBC5-CB73-4863-942D-8D7A890DD5A9}" destId="{08BDE4B9-B709-4893-A25D-7E9ED053889F}" srcOrd="1" destOrd="0" presId="urn:microsoft.com/office/officeart/2008/layout/HalfCircleOrganizationChart"/>
    <dgm:cxn modelId="{F55777B7-F19F-4875-93CC-54F331C8AF6F}" type="presParOf" srcId="{08BDE4B9-B709-4893-A25D-7E9ED053889F}" destId="{411A9C50-024F-4E1D-9E61-157DF6A96BE0}" srcOrd="0" destOrd="0" presId="urn:microsoft.com/office/officeart/2008/layout/HalfCircleOrganizationChart"/>
    <dgm:cxn modelId="{A9AFC9C2-18D6-4C13-A4EC-BBC6BB0D3734}" type="presParOf" srcId="{08BDE4B9-B709-4893-A25D-7E9ED053889F}" destId="{E2AB8B95-E881-4AEE-BC03-7D8D99236E9A}" srcOrd="1" destOrd="0" presId="urn:microsoft.com/office/officeart/2008/layout/HalfCircleOrganizationChart"/>
    <dgm:cxn modelId="{48B92DF4-7775-4E5F-A46D-967ED358D535}" type="presParOf" srcId="{E2AB8B95-E881-4AEE-BC03-7D8D99236E9A}" destId="{AFC695BC-5589-448E-BA16-22E63CB4CB63}" srcOrd="0" destOrd="0" presId="urn:microsoft.com/office/officeart/2008/layout/HalfCircleOrganizationChart"/>
    <dgm:cxn modelId="{65D58BF3-22CD-4B5C-9504-283A05DEC0AF}" type="presParOf" srcId="{AFC695BC-5589-448E-BA16-22E63CB4CB63}" destId="{41408C37-8614-4FB3-B96D-084885979B61}" srcOrd="0" destOrd="0" presId="urn:microsoft.com/office/officeart/2008/layout/HalfCircleOrganizationChart"/>
    <dgm:cxn modelId="{6F8F6F6A-CA39-4DA0-AFED-28A6875660F1}" type="presParOf" srcId="{AFC695BC-5589-448E-BA16-22E63CB4CB63}" destId="{9BF7B496-9F80-4FD9-94A0-C1CEA8B055FE}" srcOrd="1" destOrd="0" presId="urn:microsoft.com/office/officeart/2008/layout/HalfCircleOrganizationChart"/>
    <dgm:cxn modelId="{1AD16324-2293-40BA-8809-5A1C4A6FADEC}" type="presParOf" srcId="{AFC695BC-5589-448E-BA16-22E63CB4CB63}" destId="{5C6B3378-D130-46DE-BF7D-62456C1AE413}" srcOrd="2" destOrd="0" presId="urn:microsoft.com/office/officeart/2008/layout/HalfCircleOrganizationChart"/>
    <dgm:cxn modelId="{39D9E9EF-966A-4BD7-B45C-6978009C1F24}" type="presParOf" srcId="{AFC695BC-5589-448E-BA16-22E63CB4CB63}" destId="{76AC3DD0-A658-4EF3-8FBC-FC994DF498A0}" srcOrd="3" destOrd="0" presId="urn:microsoft.com/office/officeart/2008/layout/HalfCircleOrganizationChart"/>
    <dgm:cxn modelId="{F00636CD-41F2-4B2D-BDA7-2DF9FA3788ED}" type="presParOf" srcId="{E2AB8B95-E881-4AEE-BC03-7D8D99236E9A}" destId="{97376E52-8442-4CC9-9939-3C9F58CFA606}" srcOrd="1" destOrd="0" presId="urn:microsoft.com/office/officeart/2008/layout/HalfCircleOrganizationChart"/>
    <dgm:cxn modelId="{1A7796B0-40C4-47E7-BB23-20B6A0821A6A}" type="presParOf" srcId="{E2AB8B95-E881-4AEE-BC03-7D8D99236E9A}" destId="{77A04F73-1573-42CC-9C3C-3F9D15FAB46C}" srcOrd="2" destOrd="0" presId="urn:microsoft.com/office/officeart/2008/layout/HalfCircleOrganizationChart"/>
    <dgm:cxn modelId="{780906A4-D6AE-48C5-B7A9-C13DB9F4C4A5}" type="presParOf" srcId="{08BDE4B9-B709-4893-A25D-7E9ED053889F}" destId="{CA3CAB9B-1493-4A3D-A692-0585977DBEA5}" srcOrd="2" destOrd="0" presId="urn:microsoft.com/office/officeart/2008/layout/HalfCircleOrganizationChart"/>
    <dgm:cxn modelId="{B78AF4BB-29A5-4BFA-8CA4-C3B20CE36E98}" type="presParOf" srcId="{08BDE4B9-B709-4893-A25D-7E9ED053889F}" destId="{26B7022D-A8A8-4B02-9B9F-E794CF6EE5EC}" srcOrd="3" destOrd="0" presId="urn:microsoft.com/office/officeart/2008/layout/HalfCircleOrganizationChart"/>
    <dgm:cxn modelId="{FB2B5628-AD41-4984-A812-573BFC25D9EA}" type="presParOf" srcId="{26B7022D-A8A8-4B02-9B9F-E794CF6EE5EC}" destId="{EFF25F59-ED0C-4DF3-B243-EA87302B6168}" srcOrd="0" destOrd="0" presId="urn:microsoft.com/office/officeart/2008/layout/HalfCircleOrganizationChart"/>
    <dgm:cxn modelId="{F682269B-2FF1-4DD4-B378-D15FEEF432E9}" type="presParOf" srcId="{EFF25F59-ED0C-4DF3-B243-EA87302B6168}" destId="{9B00A855-4678-4774-8E13-6961EC06E654}" srcOrd="0" destOrd="0" presId="urn:microsoft.com/office/officeart/2008/layout/HalfCircleOrganizationChart"/>
    <dgm:cxn modelId="{77E843D9-299D-42E6-A803-065EF4A6A788}" type="presParOf" srcId="{EFF25F59-ED0C-4DF3-B243-EA87302B6168}" destId="{15AE0EF4-DECF-4A82-8074-9895EC82E31B}" srcOrd="1" destOrd="0" presId="urn:microsoft.com/office/officeart/2008/layout/HalfCircleOrganizationChart"/>
    <dgm:cxn modelId="{DD84B5EA-BC83-4D84-92F4-1EAF314F6598}" type="presParOf" srcId="{EFF25F59-ED0C-4DF3-B243-EA87302B6168}" destId="{6C7E3273-AFEF-44FF-A1A0-AF4824592A49}" srcOrd="2" destOrd="0" presId="urn:microsoft.com/office/officeart/2008/layout/HalfCircleOrganizationChart"/>
    <dgm:cxn modelId="{7AA23DA8-FC5A-4A38-90DC-E0D87742C8E3}" type="presParOf" srcId="{EFF25F59-ED0C-4DF3-B243-EA87302B6168}" destId="{3F6A5513-22FC-4D6E-8C0E-94AD79E48686}" srcOrd="3" destOrd="0" presId="urn:microsoft.com/office/officeart/2008/layout/HalfCircleOrganizationChart"/>
    <dgm:cxn modelId="{A2F2DAF4-77CD-402D-A40D-0051451CF89B}" type="presParOf" srcId="{26B7022D-A8A8-4B02-9B9F-E794CF6EE5EC}" destId="{25A184DD-A65F-45D3-B0D3-98DE597E6B74}" srcOrd="1" destOrd="0" presId="urn:microsoft.com/office/officeart/2008/layout/HalfCircleOrganizationChart"/>
    <dgm:cxn modelId="{29C6A67A-65AA-45CD-8489-D0E1B57A8CA5}" type="presParOf" srcId="{26B7022D-A8A8-4B02-9B9F-E794CF6EE5EC}" destId="{39AC7617-D429-4230-89D7-29F07A7ACD41}" srcOrd="2" destOrd="0" presId="urn:microsoft.com/office/officeart/2008/layout/HalfCircleOrganizationChart"/>
    <dgm:cxn modelId="{FC6F88DB-DBB0-4F9B-8EFA-7818E82A765F}" type="presParOf" srcId="{08BDE4B9-B709-4893-A25D-7E9ED053889F}" destId="{0DEACAE9-1165-4A2A-8074-E1648B96EE6B}" srcOrd="4" destOrd="0" presId="urn:microsoft.com/office/officeart/2008/layout/HalfCircleOrganizationChart"/>
    <dgm:cxn modelId="{5B2CDCB6-307C-4CF8-998B-548867FDF0B7}" type="presParOf" srcId="{08BDE4B9-B709-4893-A25D-7E9ED053889F}" destId="{1DBC3D05-D7DF-425B-AB01-04FAEF0EABD1}" srcOrd="5" destOrd="0" presId="urn:microsoft.com/office/officeart/2008/layout/HalfCircleOrganizationChart"/>
    <dgm:cxn modelId="{2467C746-6FBA-4EB9-BA6A-EAC490EA67F3}" type="presParOf" srcId="{1DBC3D05-D7DF-425B-AB01-04FAEF0EABD1}" destId="{46829C79-A0A7-435C-911A-52C0645173AD}" srcOrd="0" destOrd="0" presId="urn:microsoft.com/office/officeart/2008/layout/HalfCircleOrganizationChart"/>
    <dgm:cxn modelId="{174F9424-6A3C-4F3C-91CE-8BAC69F4B4AE}" type="presParOf" srcId="{46829C79-A0A7-435C-911A-52C0645173AD}" destId="{EAEE8E65-5D57-4B01-A0C8-FFD1FF969590}" srcOrd="0" destOrd="0" presId="urn:microsoft.com/office/officeart/2008/layout/HalfCircleOrganizationChart"/>
    <dgm:cxn modelId="{36911434-D5DA-4D9D-A1FA-08F24D6E9180}" type="presParOf" srcId="{46829C79-A0A7-435C-911A-52C0645173AD}" destId="{0E725F0E-3ABD-4264-8F67-17BEAE9E59D8}" srcOrd="1" destOrd="0" presId="urn:microsoft.com/office/officeart/2008/layout/HalfCircleOrganizationChart"/>
    <dgm:cxn modelId="{372D8978-C067-4632-AD7B-93D8ACC71C16}" type="presParOf" srcId="{46829C79-A0A7-435C-911A-52C0645173AD}" destId="{06523DF5-CF21-428E-B2FB-F62189041A1A}" srcOrd="2" destOrd="0" presId="urn:microsoft.com/office/officeart/2008/layout/HalfCircleOrganizationChart"/>
    <dgm:cxn modelId="{028A79F5-21C5-46D4-B87A-FB4D8E43B4A4}" type="presParOf" srcId="{46829C79-A0A7-435C-911A-52C0645173AD}" destId="{54486079-5937-4EA6-8FEC-C26805586858}" srcOrd="3" destOrd="0" presId="urn:microsoft.com/office/officeart/2008/layout/HalfCircleOrganizationChart"/>
    <dgm:cxn modelId="{1CC0036B-4BB6-4DD9-8DC1-3E5888AFFB44}" type="presParOf" srcId="{1DBC3D05-D7DF-425B-AB01-04FAEF0EABD1}" destId="{0504829A-2930-4349-B2CD-186FF6CC289F}" srcOrd="1" destOrd="0" presId="urn:microsoft.com/office/officeart/2008/layout/HalfCircleOrganizationChart"/>
    <dgm:cxn modelId="{8D8ADC73-8954-4552-A1BD-155321DE6595}" type="presParOf" srcId="{1DBC3D05-D7DF-425B-AB01-04FAEF0EABD1}" destId="{2342E6BD-031E-4EA9-8F33-DDB5B4E4205F}" srcOrd="2" destOrd="0" presId="urn:microsoft.com/office/officeart/2008/layout/HalfCircleOrganizationChart"/>
    <dgm:cxn modelId="{937828C2-56B8-40A3-9D1E-4B02825E49A7}" type="presParOf" srcId="{83E9BBC5-CB73-4863-942D-8D7A890DD5A9}" destId="{0E33DE4E-10FF-4425-B6D8-BFB15F43DFA4}" srcOrd="2" destOrd="0" presId="urn:microsoft.com/office/officeart/2008/layout/HalfCircleOrganizationChart"/>
    <dgm:cxn modelId="{7BB70BCD-0ACA-4420-B9F7-0BCF499F5B91}" type="presParOf" srcId="{814F796F-5C77-42DC-B193-C8700B497A49}" destId="{485C2C36-09BF-4209-9D7A-B9119BE84372}" srcOrd="2" destOrd="0" presId="urn:microsoft.com/office/officeart/2008/layout/HalfCircleOrganizationChart"/>
    <dgm:cxn modelId="{465AFE74-E9A8-4C86-90B2-3714A0D0BBE7}" type="presParOf" srcId="{6C349250-5041-440D-ADCC-4500F03FFB94}" destId="{BE242844-62C9-46F1-9C2F-D438DD913CB0}" srcOrd="2" destOrd="0" presId="urn:microsoft.com/office/officeart/2008/layout/HalfCircleOrganizationChart"/>
    <dgm:cxn modelId="{7D2AF264-99AA-4E77-91F3-810C39E18840}" type="presParOf" srcId="{BE242844-62C9-46F1-9C2F-D438DD913CB0}" destId="{8BC41388-7F91-4BCC-90AF-14AD0A341AA8}" srcOrd="0" destOrd="0" presId="urn:microsoft.com/office/officeart/2008/layout/HalfCircleOrganizationChart"/>
    <dgm:cxn modelId="{22B46D10-6FE5-43E5-ACE0-B6069BFBF4B7}" type="presParOf" srcId="{BE242844-62C9-46F1-9C2F-D438DD913CB0}" destId="{D6F8B029-7FB1-48A3-828A-5F761E401D0F}" srcOrd="1" destOrd="0" presId="urn:microsoft.com/office/officeart/2008/layout/HalfCircleOrganizationChart"/>
    <dgm:cxn modelId="{8D60414C-E7EE-4A90-A9EE-A58EC2F3F539}" type="presParOf" srcId="{D6F8B029-7FB1-48A3-828A-5F761E401D0F}" destId="{C9AF786A-4633-4912-BEAB-754017102CE2}" srcOrd="0" destOrd="0" presId="urn:microsoft.com/office/officeart/2008/layout/HalfCircleOrganizationChart"/>
    <dgm:cxn modelId="{EFB106B2-A0E9-4561-ACB3-C15D5D335438}" type="presParOf" srcId="{C9AF786A-4633-4912-BEAB-754017102CE2}" destId="{17E424FD-EA32-47FB-9A0E-710C83EA839F}" srcOrd="0" destOrd="0" presId="urn:microsoft.com/office/officeart/2008/layout/HalfCircleOrganizationChart"/>
    <dgm:cxn modelId="{31907CC7-57F4-436D-92D6-EBA80004808B}" type="presParOf" srcId="{C9AF786A-4633-4912-BEAB-754017102CE2}" destId="{2FFBC262-0523-4F3B-82F2-C23938E85903}" srcOrd="1" destOrd="0" presId="urn:microsoft.com/office/officeart/2008/layout/HalfCircleOrganizationChart"/>
    <dgm:cxn modelId="{C01F3819-ABEA-4EE4-81B6-04D1EB5A0FEF}" type="presParOf" srcId="{C9AF786A-4633-4912-BEAB-754017102CE2}" destId="{6DEEA59E-D347-4C78-888C-92EB9C7D4578}" srcOrd="2" destOrd="0" presId="urn:microsoft.com/office/officeart/2008/layout/HalfCircleOrganizationChart"/>
    <dgm:cxn modelId="{A7452793-8F68-4EF1-9F0D-C7043517E70F}" type="presParOf" srcId="{C9AF786A-4633-4912-BEAB-754017102CE2}" destId="{3B0B008E-EE8E-43FA-AB85-243191BA6208}" srcOrd="3" destOrd="0" presId="urn:microsoft.com/office/officeart/2008/layout/HalfCircleOrganizationChart"/>
    <dgm:cxn modelId="{5FDE65E4-960F-4125-8ECD-B40BCAD63B10}" type="presParOf" srcId="{D6F8B029-7FB1-48A3-828A-5F761E401D0F}" destId="{7C4FB52C-CD44-4A1E-8919-2282450F9604}" srcOrd="1" destOrd="0" presId="urn:microsoft.com/office/officeart/2008/layout/HalfCircleOrganizationChart"/>
    <dgm:cxn modelId="{BADEFF96-526B-4D90-97AE-4EE8F0E89E0A}" type="presParOf" srcId="{D6F8B029-7FB1-48A3-828A-5F761E401D0F}" destId="{F9C1F0E1-57A9-4B77-923B-2FACE158C06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40EC28-2FD1-4C4A-B5A3-57CA9477EA9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1C0B4-960D-4747-98AF-2C17F47457C8}">
      <dgm:prSet phldrT="[Text]"/>
      <dgm:spPr/>
      <dgm:t>
        <a:bodyPr/>
        <a:lstStyle/>
        <a:p>
          <a:r>
            <a:rPr lang="en-US" dirty="0"/>
            <a:t>RHO</a:t>
          </a:r>
        </a:p>
      </dgm:t>
    </dgm:pt>
    <dgm:pt modelId="{6CE5C158-54D2-412A-BD53-3FC1C4129E14}" type="parTrans" cxnId="{28235E17-31B8-4D18-B831-DF30C41651B9}">
      <dgm:prSet/>
      <dgm:spPr/>
      <dgm:t>
        <a:bodyPr/>
        <a:lstStyle/>
        <a:p>
          <a:endParaRPr lang="en-US"/>
        </a:p>
      </dgm:t>
    </dgm:pt>
    <dgm:pt modelId="{90E36D00-F04F-41BF-A65A-42EE468131DA}" type="sibTrans" cxnId="{28235E17-31B8-4D18-B831-DF30C41651B9}">
      <dgm:prSet/>
      <dgm:spPr/>
      <dgm:t>
        <a:bodyPr/>
        <a:lstStyle/>
        <a:p>
          <a:endParaRPr lang="en-US"/>
        </a:p>
      </dgm:t>
    </dgm:pt>
    <dgm:pt modelId="{00C1D3F0-8E59-497A-BFC5-3432B6DA8A82}">
      <dgm:prSet phldrT="[Text]"/>
      <dgm:spPr/>
      <dgm:t>
        <a:bodyPr/>
        <a:lstStyle/>
        <a:p>
          <a:r>
            <a:rPr lang="en-US" dirty="0"/>
            <a:t>PHO</a:t>
          </a:r>
        </a:p>
      </dgm:t>
    </dgm:pt>
    <dgm:pt modelId="{35306543-F4BD-469E-8B04-0D72EADF0869}" type="parTrans" cxnId="{E1D325E1-9B44-4FF0-A104-4A871F6385C1}">
      <dgm:prSet/>
      <dgm:spPr/>
      <dgm:t>
        <a:bodyPr/>
        <a:lstStyle/>
        <a:p>
          <a:endParaRPr lang="en-US"/>
        </a:p>
      </dgm:t>
    </dgm:pt>
    <dgm:pt modelId="{EA9F0CA1-B891-4C56-BABD-0EB6F4BC32BB}" type="sibTrans" cxnId="{E1D325E1-9B44-4FF0-A104-4A871F6385C1}">
      <dgm:prSet/>
      <dgm:spPr/>
      <dgm:t>
        <a:bodyPr/>
        <a:lstStyle/>
        <a:p>
          <a:endParaRPr lang="en-US"/>
        </a:p>
      </dgm:t>
    </dgm:pt>
    <dgm:pt modelId="{C01B9B67-1B1F-45C9-ABED-C4457955F3B8}">
      <dgm:prSet phldrT="[Text]"/>
      <dgm:spPr/>
      <dgm:t>
        <a:bodyPr/>
        <a:lstStyle/>
        <a:p>
          <a:r>
            <a:rPr lang="en-US" dirty="0"/>
            <a:t>RHU</a:t>
          </a:r>
        </a:p>
      </dgm:t>
    </dgm:pt>
    <dgm:pt modelId="{32F490B0-057C-43B3-A677-1583667505FA}" type="parTrans" cxnId="{EB2B1FB3-D6F7-4AF1-812A-EC5479734712}">
      <dgm:prSet/>
      <dgm:spPr/>
      <dgm:t>
        <a:bodyPr/>
        <a:lstStyle/>
        <a:p>
          <a:endParaRPr lang="en-US"/>
        </a:p>
      </dgm:t>
    </dgm:pt>
    <dgm:pt modelId="{3477FE16-FBA9-488A-AFCF-06887C71B850}" type="sibTrans" cxnId="{EB2B1FB3-D6F7-4AF1-812A-EC5479734712}">
      <dgm:prSet/>
      <dgm:spPr/>
      <dgm:t>
        <a:bodyPr/>
        <a:lstStyle/>
        <a:p>
          <a:endParaRPr lang="en-US"/>
        </a:p>
      </dgm:t>
    </dgm:pt>
    <dgm:pt modelId="{351CB673-0835-4EC3-A441-43CC7F045A9E}">
      <dgm:prSet phldrT="[Text]"/>
      <dgm:spPr/>
      <dgm:t>
        <a:bodyPr/>
        <a:lstStyle/>
        <a:p>
          <a:r>
            <a:rPr lang="en-US" dirty="0"/>
            <a:t>CHO</a:t>
          </a:r>
        </a:p>
      </dgm:t>
    </dgm:pt>
    <dgm:pt modelId="{E3F4CE86-B700-47A5-98BC-09723BB5E974}" type="parTrans" cxnId="{A7BFC347-C2B3-4158-9354-0C5D426C22FB}">
      <dgm:prSet/>
      <dgm:spPr/>
      <dgm:t>
        <a:bodyPr/>
        <a:lstStyle/>
        <a:p>
          <a:endParaRPr lang="en-US"/>
        </a:p>
      </dgm:t>
    </dgm:pt>
    <dgm:pt modelId="{F01B65AF-4C39-4EFD-BAA2-3E90D21F5360}" type="sibTrans" cxnId="{A7BFC347-C2B3-4158-9354-0C5D426C22FB}">
      <dgm:prSet/>
      <dgm:spPr/>
      <dgm:t>
        <a:bodyPr/>
        <a:lstStyle/>
        <a:p>
          <a:endParaRPr lang="en-US"/>
        </a:p>
      </dgm:t>
    </dgm:pt>
    <dgm:pt modelId="{DD5D3B81-F4F5-40AA-A1B8-C9BB2691CE13}">
      <dgm:prSet phldrT="[Text]"/>
      <dgm:spPr/>
      <dgm:t>
        <a:bodyPr/>
        <a:lstStyle/>
        <a:p>
          <a:r>
            <a:rPr lang="en-US" dirty="0"/>
            <a:t>HC</a:t>
          </a:r>
        </a:p>
      </dgm:t>
    </dgm:pt>
    <dgm:pt modelId="{C4ECC8CE-9673-4E14-8EE2-5BB09B1C0829}" type="parTrans" cxnId="{6F3D48F2-460E-4142-921B-6AC0F1D82F6C}">
      <dgm:prSet/>
      <dgm:spPr/>
      <dgm:t>
        <a:bodyPr/>
        <a:lstStyle/>
        <a:p>
          <a:endParaRPr lang="en-US"/>
        </a:p>
      </dgm:t>
    </dgm:pt>
    <dgm:pt modelId="{E817A7EB-7A42-432B-8AAA-4D37B3FD5AD9}" type="sibTrans" cxnId="{6F3D48F2-460E-4142-921B-6AC0F1D82F6C}">
      <dgm:prSet/>
      <dgm:spPr/>
      <dgm:t>
        <a:bodyPr/>
        <a:lstStyle/>
        <a:p>
          <a:endParaRPr lang="en-US"/>
        </a:p>
      </dgm:t>
    </dgm:pt>
    <dgm:pt modelId="{1EC926DD-FE5D-4E22-AA55-E16D685316E6}">
      <dgm:prSet phldrT="[Text]"/>
      <dgm:spPr/>
      <dgm:t>
        <a:bodyPr/>
        <a:lstStyle/>
        <a:p>
          <a:r>
            <a:rPr lang="en-US" dirty="0"/>
            <a:t>2</a:t>
          </a:r>
          <a:r>
            <a:rPr lang="en-US" baseline="30000" dirty="0"/>
            <a:t>nd</a:t>
          </a:r>
          <a:r>
            <a:rPr lang="en-US" dirty="0"/>
            <a:t> week</a:t>
          </a:r>
        </a:p>
      </dgm:t>
    </dgm:pt>
    <dgm:pt modelId="{7E69EF86-BDD6-413B-A453-5ED589E24C67}" type="parTrans" cxnId="{7AB3088C-DA4C-458D-88FD-C2DAE621D1E8}">
      <dgm:prSet/>
      <dgm:spPr/>
      <dgm:t>
        <a:bodyPr/>
        <a:lstStyle/>
        <a:p>
          <a:endParaRPr lang="en-US"/>
        </a:p>
      </dgm:t>
    </dgm:pt>
    <dgm:pt modelId="{40545CDB-8467-43F8-8B20-971256727AF7}" type="sibTrans" cxnId="{7AB3088C-DA4C-458D-88FD-C2DAE621D1E8}">
      <dgm:prSet/>
      <dgm:spPr/>
      <dgm:t>
        <a:bodyPr/>
        <a:lstStyle/>
        <a:p>
          <a:endParaRPr lang="en-US"/>
        </a:p>
      </dgm:t>
    </dgm:pt>
    <dgm:pt modelId="{B3091C1F-5D75-421D-8B6D-28F750A0029B}">
      <dgm:prSet phldrT="[Text]"/>
      <dgm:spPr/>
      <dgm:t>
        <a:bodyPr/>
        <a:lstStyle/>
        <a:p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week</a:t>
          </a:r>
        </a:p>
      </dgm:t>
    </dgm:pt>
    <dgm:pt modelId="{254A8BC9-9126-4922-A941-07CACCD6C1A4}" type="parTrans" cxnId="{875F5450-2FF8-4F78-B67E-30128947C940}">
      <dgm:prSet/>
      <dgm:spPr/>
      <dgm:t>
        <a:bodyPr/>
        <a:lstStyle/>
        <a:p>
          <a:endParaRPr lang="en-US"/>
        </a:p>
      </dgm:t>
    </dgm:pt>
    <dgm:pt modelId="{01F45A23-1AB2-42E9-ABAA-E9159E322CDF}" type="sibTrans" cxnId="{875F5450-2FF8-4F78-B67E-30128947C940}">
      <dgm:prSet/>
      <dgm:spPr/>
      <dgm:t>
        <a:bodyPr/>
        <a:lstStyle/>
        <a:p>
          <a:endParaRPr lang="en-US"/>
        </a:p>
      </dgm:t>
    </dgm:pt>
    <dgm:pt modelId="{5A8F9768-44A5-4A05-BC52-3C6701A0C2DD}">
      <dgm:prSet phldrT="[Text]"/>
      <dgm:spPr/>
      <dgm:t>
        <a:bodyPr/>
        <a:lstStyle/>
        <a:p>
          <a:r>
            <a:rPr lang="en-US" dirty="0"/>
            <a:t>Hospital</a:t>
          </a:r>
        </a:p>
      </dgm:t>
    </dgm:pt>
    <dgm:pt modelId="{CA1364AB-5243-46B1-B1DB-DB67A2FE8B3B}" type="parTrans" cxnId="{68518A5C-F3E2-41EA-ADE9-055427F6D730}">
      <dgm:prSet/>
      <dgm:spPr/>
      <dgm:t>
        <a:bodyPr/>
        <a:lstStyle/>
        <a:p>
          <a:endParaRPr lang="en-US"/>
        </a:p>
      </dgm:t>
    </dgm:pt>
    <dgm:pt modelId="{F82C31CA-0075-45B6-9AE5-6831818C9CA4}" type="sibTrans" cxnId="{68518A5C-F3E2-41EA-ADE9-055427F6D730}">
      <dgm:prSet/>
      <dgm:spPr/>
      <dgm:t>
        <a:bodyPr/>
        <a:lstStyle/>
        <a:p>
          <a:endParaRPr lang="en-US"/>
        </a:p>
      </dgm:t>
    </dgm:pt>
    <dgm:pt modelId="{B2EFFB8A-2FFA-491E-85FD-F319F424FAA3}">
      <dgm:prSet phldrT="[Text]"/>
      <dgm:spPr/>
      <dgm:t>
        <a:bodyPr/>
        <a:lstStyle/>
        <a:p>
          <a:r>
            <a:rPr lang="en-US" dirty="0"/>
            <a:t>PPMD</a:t>
          </a:r>
        </a:p>
      </dgm:t>
    </dgm:pt>
    <dgm:pt modelId="{3941A3A3-757E-461D-AEB4-681A0FE0312B}" type="parTrans" cxnId="{FBFE9A78-C831-4BD4-85CA-874970D78811}">
      <dgm:prSet/>
      <dgm:spPr/>
      <dgm:t>
        <a:bodyPr/>
        <a:lstStyle/>
        <a:p>
          <a:endParaRPr lang="en-US"/>
        </a:p>
      </dgm:t>
    </dgm:pt>
    <dgm:pt modelId="{296B1832-98A3-4B40-9EA8-1E7819B37900}" type="sibTrans" cxnId="{FBFE9A78-C831-4BD4-85CA-874970D78811}">
      <dgm:prSet/>
      <dgm:spPr/>
      <dgm:t>
        <a:bodyPr/>
        <a:lstStyle/>
        <a:p>
          <a:endParaRPr lang="en-US"/>
        </a:p>
      </dgm:t>
    </dgm:pt>
    <dgm:pt modelId="{2B0D2B45-0526-4140-B8D4-F88229E48B34}">
      <dgm:prSet phldrT="[Text]"/>
      <dgm:spPr/>
      <dgm:t>
        <a:bodyPr/>
        <a:lstStyle/>
        <a:p>
          <a:r>
            <a:rPr lang="en-US" dirty="0"/>
            <a:t>IDO-NTP</a:t>
          </a:r>
        </a:p>
      </dgm:t>
    </dgm:pt>
    <dgm:pt modelId="{FB4D9A9C-03F3-4EA5-9493-735F211FB21C}" type="parTrans" cxnId="{E1A93D91-A33A-4635-8B7D-36F07748248E}">
      <dgm:prSet/>
      <dgm:spPr/>
      <dgm:t>
        <a:bodyPr/>
        <a:lstStyle/>
        <a:p>
          <a:endParaRPr lang="en-US"/>
        </a:p>
      </dgm:t>
    </dgm:pt>
    <dgm:pt modelId="{60A70DC8-8E51-497E-B81F-340D7997CB2F}" type="sibTrans" cxnId="{E1A93D91-A33A-4635-8B7D-36F07748248E}">
      <dgm:prSet/>
      <dgm:spPr/>
      <dgm:t>
        <a:bodyPr/>
        <a:lstStyle/>
        <a:p>
          <a:endParaRPr lang="en-US"/>
        </a:p>
      </dgm:t>
    </dgm:pt>
    <dgm:pt modelId="{4EE865CA-F03D-4E83-AAA6-98209549280D}">
      <dgm:prSet phldrT="[Text]"/>
      <dgm:spPr/>
      <dgm:t>
        <a:bodyPr/>
        <a:lstStyle/>
        <a:p>
          <a:r>
            <a:rPr lang="en-US" dirty="0"/>
            <a:t>3</a:t>
          </a:r>
          <a:r>
            <a:rPr lang="en-US" baseline="30000" dirty="0"/>
            <a:t>rd</a:t>
          </a:r>
          <a:r>
            <a:rPr lang="en-US" dirty="0"/>
            <a:t> week</a:t>
          </a:r>
        </a:p>
      </dgm:t>
    </dgm:pt>
    <dgm:pt modelId="{64515948-CA0C-41F3-B88A-B675AD305158}" type="parTrans" cxnId="{FDCB96BD-8108-4CEF-9433-5739D7300381}">
      <dgm:prSet/>
      <dgm:spPr/>
      <dgm:t>
        <a:bodyPr/>
        <a:lstStyle/>
        <a:p>
          <a:endParaRPr lang="en-US"/>
        </a:p>
      </dgm:t>
    </dgm:pt>
    <dgm:pt modelId="{2B16A1EE-B1CB-4C16-AE17-5B00F12E9719}" type="sibTrans" cxnId="{FDCB96BD-8108-4CEF-9433-5739D7300381}">
      <dgm:prSet/>
      <dgm:spPr/>
      <dgm:t>
        <a:bodyPr/>
        <a:lstStyle/>
        <a:p>
          <a:endParaRPr lang="en-US"/>
        </a:p>
      </dgm:t>
    </dgm:pt>
    <dgm:pt modelId="{454EBFA5-D6A6-4D4B-9395-DF9CDBD2315C}">
      <dgm:prSet phldrT="[Text]"/>
      <dgm:spPr/>
      <dgm:t>
        <a:bodyPr/>
        <a:lstStyle/>
        <a:p>
          <a:endParaRPr lang="en-US" dirty="0"/>
        </a:p>
      </dgm:t>
    </dgm:pt>
    <dgm:pt modelId="{57DBDFB6-A746-4504-88CE-CE52E21C0D1B}" type="parTrans" cxnId="{1B928DD5-8186-4C4E-BC0A-6EF1251CE4D2}">
      <dgm:prSet/>
      <dgm:spPr/>
      <dgm:t>
        <a:bodyPr/>
        <a:lstStyle/>
        <a:p>
          <a:endParaRPr lang="en-US"/>
        </a:p>
      </dgm:t>
    </dgm:pt>
    <dgm:pt modelId="{D343FB42-EE4D-4459-941D-D427E3A3A5E5}" type="sibTrans" cxnId="{1B928DD5-8186-4C4E-BC0A-6EF1251CE4D2}">
      <dgm:prSet/>
      <dgm:spPr/>
      <dgm:t>
        <a:bodyPr/>
        <a:lstStyle/>
        <a:p>
          <a:endParaRPr lang="en-US"/>
        </a:p>
      </dgm:t>
    </dgm:pt>
    <dgm:pt modelId="{C3017AEA-918B-4175-9416-FA1C5A941457}" type="pres">
      <dgm:prSet presAssocID="{1A40EC28-2FD1-4C4A-B5A3-57CA9477EA9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03ACF62-3B21-4000-BDFB-30A5AE37A415}" type="pres">
      <dgm:prSet presAssocID="{1A40EC28-2FD1-4C4A-B5A3-57CA9477EA9C}" presName="hierFlow" presStyleCnt="0"/>
      <dgm:spPr/>
    </dgm:pt>
    <dgm:pt modelId="{B9C962E1-016B-4A4B-9748-E631246C3EA8}" type="pres">
      <dgm:prSet presAssocID="{1A40EC28-2FD1-4C4A-B5A3-57CA9477EA9C}" presName="firstBuf" presStyleCnt="0"/>
      <dgm:spPr/>
    </dgm:pt>
    <dgm:pt modelId="{F96522B3-EFF6-4B44-8C39-B4107521EE86}" type="pres">
      <dgm:prSet presAssocID="{1A40EC28-2FD1-4C4A-B5A3-57CA9477EA9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EEA830-8BF4-49FC-AE3A-88B9141A1B5D}" type="pres">
      <dgm:prSet presAssocID="{2B0D2B45-0526-4140-B8D4-F88229E48B34}" presName="Name14" presStyleCnt="0"/>
      <dgm:spPr/>
    </dgm:pt>
    <dgm:pt modelId="{E4E828B8-B5D7-4962-8EAF-E027CC319A00}" type="pres">
      <dgm:prSet presAssocID="{2B0D2B45-0526-4140-B8D4-F88229E48B34}" presName="level1Shape" presStyleLbl="node0" presStyleIdx="0" presStyleCnt="1">
        <dgm:presLayoutVars>
          <dgm:chPref val="3"/>
        </dgm:presLayoutVars>
      </dgm:prSet>
      <dgm:spPr/>
    </dgm:pt>
    <dgm:pt modelId="{90CF8F99-8416-4B6F-A96E-AE84D672253A}" type="pres">
      <dgm:prSet presAssocID="{2B0D2B45-0526-4140-B8D4-F88229E48B34}" presName="hierChild2" presStyleCnt="0"/>
      <dgm:spPr/>
    </dgm:pt>
    <dgm:pt modelId="{DCF48A33-54A1-4675-B83C-2F78DCED410B}" type="pres">
      <dgm:prSet presAssocID="{6CE5C158-54D2-412A-BD53-3FC1C4129E14}" presName="Name19" presStyleLbl="parChTrans1D2" presStyleIdx="0" presStyleCnt="1"/>
      <dgm:spPr/>
    </dgm:pt>
    <dgm:pt modelId="{1E945F68-319D-4886-AB6A-44400CFCC234}" type="pres">
      <dgm:prSet presAssocID="{C7B1C0B4-960D-4747-98AF-2C17F47457C8}" presName="Name21" presStyleCnt="0"/>
      <dgm:spPr/>
    </dgm:pt>
    <dgm:pt modelId="{8D5706E2-0F09-47BF-93FE-AB3793634BAC}" type="pres">
      <dgm:prSet presAssocID="{C7B1C0B4-960D-4747-98AF-2C17F47457C8}" presName="level2Shape" presStyleLbl="node2" presStyleIdx="0" presStyleCnt="1"/>
      <dgm:spPr/>
    </dgm:pt>
    <dgm:pt modelId="{F3218E24-FCCB-4E77-8A16-B9A048AD1ED8}" type="pres">
      <dgm:prSet presAssocID="{C7B1C0B4-960D-4747-98AF-2C17F47457C8}" presName="hierChild3" presStyleCnt="0"/>
      <dgm:spPr/>
    </dgm:pt>
    <dgm:pt modelId="{488C159E-2426-4637-AA78-C8FF1D4689CA}" type="pres">
      <dgm:prSet presAssocID="{35306543-F4BD-469E-8B04-0D72EADF0869}" presName="Name19" presStyleLbl="parChTrans1D3" presStyleIdx="0" presStyleCnt="2"/>
      <dgm:spPr/>
    </dgm:pt>
    <dgm:pt modelId="{6C5026BF-D6B5-4ABF-B4CC-2761CB39BD26}" type="pres">
      <dgm:prSet presAssocID="{00C1D3F0-8E59-497A-BFC5-3432B6DA8A82}" presName="Name21" presStyleCnt="0"/>
      <dgm:spPr/>
    </dgm:pt>
    <dgm:pt modelId="{A246C410-3001-4D35-BA60-6AEF3F5AFA9C}" type="pres">
      <dgm:prSet presAssocID="{00C1D3F0-8E59-497A-BFC5-3432B6DA8A82}" presName="level2Shape" presStyleLbl="node3" presStyleIdx="0" presStyleCnt="2"/>
      <dgm:spPr/>
    </dgm:pt>
    <dgm:pt modelId="{2E432548-CA48-4E96-9C90-043072A4142D}" type="pres">
      <dgm:prSet presAssocID="{00C1D3F0-8E59-497A-BFC5-3432B6DA8A82}" presName="hierChild3" presStyleCnt="0"/>
      <dgm:spPr/>
    </dgm:pt>
    <dgm:pt modelId="{C33190BE-41A3-43DD-AA28-01846B392688}" type="pres">
      <dgm:prSet presAssocID="{32F490B0-057C-43B3-A677-1583667505FA}" presName="Name19" presStyleLbl="parChTrans1D4" presStyleIdx="0" presStyleCnt="4"/>
      <dgm:spPr/>
    </dgm:pt>
    <dgm:pt modelId="{A66AF253-DEAD-434B-BECB-0677BEFD7107}" type="pres">
      <dgm:prSet presAssocID="{C01B9B67-1B1F-45C9-ABED-C4457955F3B8}" presName="Name21" presStyleCnt="0"/>
      <dgm:spPr/>
    </dgm:pt>
    <dgm:pt modelId="{43A6F2B0-5F23-409A-B732-CF2CED3B5C86}" type="pres">
      <dgm:prSet presAssocID="{C01B9B67-1B1F-45C9-ABED-C4457955F3B8}" presName="level2Shape" presStyleLbl="node4" presStyleIdx="0" presStyleCnt="4"/>
      <dgm:spPr/>
    </dgm:pt>
    <dgm:pt modelId="{48068FB0-3804-47E1-AC31-D71B0745834D}" type="pres">
      <dgm:prSet presAssocID="{C01B9B67-1B1F-45C9-ABED-C4457955F3B8}" presName="hierChild3" presStyleCnt="0"/>
      <dgm:spPr/>
    </dgm:pt>
    <dgm:pt modelId="{AFCBD9E4-4D0B-4B1A-8D89-7A8AC08492AE}" type="pres">
      <dgm:prSet presAssocID="{E3F4CE86-B700-47A5-98BC-09723BB5E974}" presName="Name19" presStyleLbl="parChTrans1D3" presStyleIdx="1" presStyleCnt="2"/>
      <dgm:spPr/>
    </dgm:pt>
    <dgm:pt modelId="{19ED43DB-71A2-43DF-8295-AB5D3EF9D877}" type="pres">
      <dgm:prSet presAssocID="{351CB673-0835-4EC3-A441-43CC7F045A9E}" presName="Name21" presStyleCnt="0"/>
      <dgm:spPr/>
    </dgm:pt>
    <dgm:pt modelId="{91CE916F-17E5-4B63-B533-FCFD691BEE78}" type="pres">
      <dgm:prSet presAssocID="{351CB673-0835-4EC3-A441-43CC7F045A9E}" presName="level2Shape" presStyleLbl="node3" presStyleIdx="1" presStyleCnt="2"/>
      <dgm:spPr/>
    </dgm:pt>
    <dgm:pt modelId="{A016A531-74ED-4C5C-A91C-7298EB32DD93}" type="pres">
      <dgm:prSet presAssocID="{351CB673-0835-4EC3-A441-43CC7F045A9E}" presName="hierChild3" presStyleCnt="0"/>
      <dgm:spPr/>
    </dgm:pt>
    <dgm:pt modelId="{F00CBAFE-441D-4386-BD6B-EB0146851E95}" type="pres">
      <dgm:prSet presAssocID="{C4ECC8CE-9673-4E14-8EE2-5BB09B1C0829}" presName="Name19" presStyleLbl="parChTrans1D4" presStyleIdx="1" presStyleCnt="4"/>
      <dgm:spPr/>
    </dgm:pt>
    <dgm:pt modelId="{33ECA02B-2CCE-4FE5-B914-F2B8DDA3A98B}" type="pres">
      <dgm:prSet presAssocID="{DD5D3B81-F4F5-40AA-A1B8-C9BB2691CE13}" presName="Name21" presStyleCnt="0"/>
      <dgm:spPr/>
    </dgm:pt>
    <dgm:pt modelId="{A00A1578-09F5-4C67-834A-A43D7D197E14}" type="pres">
      <dgm:prSet presAssocID="{DD5D3B81-F4F5-40AA-A1B8-C9BB2691CE13}" presName="level2Shape" presStyleLbl="node4" presStyleIdx="1" presStyleCnt="4"/>
      <dgm:spPr/>
    </dgm:pt>
    <dgm:pt modelId="{A5E96691-0298-477E-8EED-A32FEA791EF2}" type="pres">
      <dgm:prSet presAssocID="{DD5D3B81-F4F5-40AA-A1B8-C9BB2691CE13}" presName="hierChild3" presStyleCnt="0"/>
      <dgm:spPr/>
    </dgm:pt>
    <dgm:pt modelId="{3C87387F-D06A-49AB-8CC3-6791FBB2A9E5}" type="pres">
      <dgm:prSet presAssocID="{CA1364AB-5243-46B1-B1DB-DB67A2FE8B3B}" presName="Name19" presStyleLbl="parChTrans1D4" presStyleIdx="2" presStyleCnt="4"/>
      <dgm:spPr/>
    </dgm:pt>
    <dgm:pt modelId="{2FDDEB4D-638C-423A-A1B0-DF5ED528C2D5}" type="pres">
      <dgm:prSet presAssocID="{5A8F9768-44A5-4A05-BC52-3C6701A0C2DD}" presName="Name21" presStyleCnt="0"/>
      <dgm:spPr/>
    </dgm:pt>
    <dgm:pt modelId="{1693E3F3-4A68-4E7A-8A56-64530EA494E8}" type="pres">
      <dgm:prSet presAssocID="{5A8F9768-44A5-4A05-BC52-3C6701A0C2DD}" presName="level2Shape" presStyleLbl="node4" presStyleIdx="2" presStyleCnt="4"/>
      <dgm:spPr/>
    </dgm:pt>
    <dgm:pt modelId="{989F5607-CE42-4C12-A1C0-099C562EF351}" type="pres">
      <dgm:prSet presAssocID="{5A8F9768-44A5-4A05-BC52-3C6701A0C2DD}" presName="hierChild3" presStyleCnt="0"/>
      <dgm:spPr/>
    </dgm:pt>
    <dgm:pt modelId="{DEAE1874-7E10-44F7-84FF-9AF0D2D3E00E}" type="pres">
      <dgm:prSet presAssocID="{3941A3A3-757E-461D-AEB4-681A0FE0312B}" presName="Name19" presStyleLbl="parChTrans1D4" presStyleIdx="3" presStyleCnt="4"/>
      <dgm:spPr/>
    </dgm:pt>
    <dgm:pt modelId="{DA6F0B60-039F-4562-A310-FA31C91C1912}" type="pres">
      <dgm:prSet presAssocID="{B2EFFB8A-2FFA-491E-85FD-F319F424FAA3}" presName="Name21" presStyleCnt="0"/>
      <dgm:spPr/>
    </dgm:pt>
    <dgm:pt modelId="{36592237-88CD-4F21-BD0F-90FC51CFD2EB}" type="pres">
      <dgm:prSet presAssocID="{B2EFFB8A-2FFA-491E-85FD-F319F424FAA3}" presName="level2Shape" presStyleLbl="node4" presStyleIdx="3" presStyleCnt="4"/>
      <dgm:spPr/>
    </dgm:pt>
    <dgm:pt modelId="{7F347014-765A-459B-80E6-8745186F9A9D}" type="pres">
      <dgm:prSet presAssocID="{B2EFFB8A-2FFA-491E-85FD-F319F424FAA3}" presName="hierChild3" presStyleCnt="0"/>
      <dgm:spPr/>
    </dgm:pt>
    <dgm:pt modelId="{3D19FB1E-083C-45AE-8AD9-16F2DCFD385D}" type="pres">
      <dgm:prSet presAssocID="{1A40EC28-2FD1-4C4A-B5A3-57CA9477EA9C}" presName="bgShapesFlow" presStyleCnt="0"/>
      <dgm:spPr/>
    </dgm:pt>
    <dgm:pt modelId="{6F820C3F-E728-4FFC-AAB4-7ED16AF4BEF5}" type="pres">
      <dgm:prSet presAssocID="{454EBFA5-D6A6-4D4B-9395-DF9CDBD2315C}" presName="rectComp" presStyleCnt="0"/>
      <dgm:spPr/>
    </dgm:pt>
    <dgm:pt modelId="{BED1A9C5-4AA1-4BA2-9F51-ED828645DADC}" type="pres">
      <dgm:prSet presAssocID="{454EBFA5-D6A6-4D4B-9395-DF9CDBD2315C}" presName="bgRect" presStyleLbl="bgShp" presStyleIdx="0" presStyleCnt="4"/>
      <dgm:spPr/>
    </dgm:pt>
    <dgm:pt modelId="{6481423A-BE33-40E8-8829-C6D8C1C93DE6}" type="pres">
      <dgm:prSet presAssocID="{454EBFA5-D6A6-4D4B-9395-DF9CDBD2315C}" presName="bgRectTx" presStyleLbl="bgShp" presStyleIdx="0" presStyleCnt="4">
        <dgm:presLayoutVars>
          <dgm:bulletEnabled val="1"/>
        </dgm:presLayoutVars>
      </dgm:prSet>
      <dgm:spPr/>
    </dgm:pt>
    <dgm:pt modelId="{63C24B80-0165-4644-BC7A-DB4B6C26C47F}" type="pres">
      <dgm:prSet presAssocID="{454EBFA5-D6A6-4D4B-9395-DF9CDBD2315C}" presName="spComp" presStyleCnt="0"/>
      <dgm:spPr/>
    </dgm:pt>
    <dgm:pt modelId="{EC84BC91-2E04-4155-A0C3-FB685EE753A7}" type="pres">
      <dgm:prSet presAssocID="{454EBFA5-D6A6-4D4B-9395-DF9CDBD2315C}" presName="vSp" presStyleCnt="0"/>
      <dgm:spPr/>
    </dgm:pt>
    <dgm:pt modelId="{4BD34D80-6798-449E-A102-62D96C725193}" type="pres">
      <dgm:prSet presAssocID="{4EE865CA-F03D-4E83-AAA6-98209549280D}" presName="rectComp" presStyleCnt="0"/>
      <dgm:spPr/>
    </dgm:pt>
    <dgm:pt modelId="{06CCEE77-4A39-49E6-8ECA-45C5B2203FC8}" type="pres">
      <dgm:prSet presAssocID="{4EE865CA-F03D-4E83-AAA6-98209549280D}" presName="bgRect" presStyleLbl="bgShp" presStyleIdx="1" presStyleCnt="4"/>
      <dgm:spPr/>
    </dgm:pt>
    <dgm:pt modelId="{2DD86D4F-7510-446A-9E8F-70E917144201}" type="pres">
      <dgm:prSet presAssocID="{4EE865CA-F03D-4E83-AAA6-98209549280D}" presName="bgRectTx" presStyleLbl="bgShp" presStyleIdx="1" presStyleCnt="4">
        <dgm:presLayoutVars>
          <dgm:bulletEnabled val="1"/>
        </dgm:presLayoutVars>
      </dgm:prSet>
      <dgm:spPr/>
    </dgm:pt>
    <dgm:pt modelId="{F2A8A4B5-FB7A-490E-8970-03430474A7F3}" type="pres">
      <dgm:prSet presAssocID="{4EE865CA-F03D-4E83-AAA6-98209549280D}" presName="spComp" presStyleCnt="0"/>
      <dgm:spPr/>
    </dgm:pt>
    <dgm:pt modelId="{04636CA0-8A9B-4D15-9C44-920A939A6A96}" type="pres">
      <dgm:prSet presAssocID="{4EE865CA-F03D-4E83-AAA6-98209549280D}" presName="vSp" presStyleCnt="0"/>
      <dgm:spPr/>
    </dgm:pt>
    <dgm:pt modelId="{A1113158-0D5D-431B-8B63-29B245CC9A97}" type="pres">
      <dgm:prSet presAssocID="{1EC926DD-FE5D-4E22-AA55-E16D685316E6}" presName="rectComp" presStyleCnt="0"/>
      <dgm:spPr/>
    </dgm:pt>
    <dgm:pt modelId="{87411F0A-1F5E-4C7C-B1D7-6F52B36EF011}" type="pres">
      <dgm:prSet presAssocID="{1EC926DD-FE5D-4E22-AA55-E16D685316E6}" presName="bgRect" presStyleLbl="bgShp" presStyleIdx="2" presStyleCnt="4"/>
      <dgm:spPr/>
    </dgm:pt>
    <dgm:pt modelId="{F5F51474-5CA4-4989-930F-501DC60942DA}" type="pres">
      <dgm:prSet presAssocID="{1EC926DD-FE5D-4E22-AA55-E16D685316E6}" presName="bgRectTx" presStyleLbl="bgShp" presStyleIdx="2" presStyleCnt="4">
        <dgm:presLayoutVars>
          <dgm:bulletEnabled val="1"/>
        </dgm:presLayoutVars>
      </dgm:prSet>
      <dgm:spPr/>
    </dgm:pt>
    <dgm:pt modelId="{BB7267D2-9E3B-447A-AB19-DB6A405D14AE}" type="pres">
      <dgm:prSet presAssocID="{1EC926DD-FE5D-4E22-AA55-E16D685316E6}" presName="spComp" presStyleCnt="0"/>
      <dgm:spPr/>
    </dgm:pt>
    <dgm:pt modelId="{9ECBE4F6-249E-4590-8701-2F03D036AEF9}" type="pres">
      <dgm:prSet presAssocID="{1EC926DD-FE5D-4E22-AA55-E16D685316E6}" presName="vSp" presStyleCnt="0"/>
      <dgm:spPr/>
    </dgm:pt>
    <dgm:pt modelId="{9A3FF3BA-9487-4423-9FFD-C5BB633F0FE4}" type="pres">
      <dgm:prSet presAssocID="{B3091C1F-5D75-421D-8B6D-28F750A0029B}" presName="rectComp" presStyleCnt="0"/>
      <dgm:spPr/>
    </dgm:pt>
    <dgm:pt modelId="{8EC41A4B-8892-448E-9736-FFAC80A1579E}" type="pres">
      <dgm:prSet presAssocID="{B3091C1F-5D75-421D-8B6D-28F750A0029B}" presName="bgRect" presStyleLbl="bgShp" presStyleIdx="3" presStyleCnt="4"/>
      <dgm:spPr/>
    </dgm:pt>
    <dgm:pt modelId="{E9F5F349-02F8-4C87-A6B4-B237694D68B6}" type="pres">
      <dgm:prSet presAssocID="{B3091C1F-5D75-421D-8B6D-28F750A0029B}" presName="bgRectTx" presStyleLbl="bgShp" presStyleIdx="3" presStyleCnt="4">
        <dgm:presLayoutVars>
          <dgm:bulletEnabled val="1"/>
        </dgm:presLayoutVars>
      </dgm:prSet>
      <dgm:spPr/>
    </dgm:pt>
  </dgm:ptLst>
  <dgm:cxnLst>
    <dgm:cxn modelId="{64E0800A-A8AA-4818-9B2A-ED921EE716AB}" type="presOf" srcId="{CA1364AB-5243-46B1-B1DB-DB67A2FE8B3B}" destId="{3C87387F-D06A-49AB-8CC3-6791FBB2A9E5}" srcOrd="0" destOrd="0" presId="urn:microsoft.com/office/officeart/2005/8/layout/hierarchy6"/>
    <dgm:cxn modelId="{3453D714-44C0-48D4-B07D-39DF4D628B39}" type="presOf" srcId="{B3091C1F-5D75-421D-8B6D-28F750A0029B}" destId="{E9F5F349-02F8-4C87-A6B4-B237694D68B6}" srcOrd="1" destOrd="0" presId="urn:microsoft.com/office/officeart/2005/8/layout/hierarchy6"/>
    <dgm:cxn modelId="{1AC95B16-E966-473E-ADF6-1B1296FF855E}" type="presOf" srcId="{00C1D3F0-8E59-497A-BFC5-3432B6DA8A82}" destId="{A246C410-3001-4D35-BA60-6AEF3F5AFA9C}" srcOrd="0" destOrd="0" presId="urn:microsoft.com/office/officeart/2005/8/layout/hierarchy6"/>
    <dgm:cxn modelId="{28235E17-31B8-4D18-B831-DF30C41651B9}" srcId="{2B0D2B45-0526-4140-B8D4-F88229E48B34}" destId="{C7B1C0B4-960D-4747-98AF-2C17F47457C8}" srcOrd="0" destOrd="0" parTransId="{6CE5C158-54D2-412A-BD53-3FC1C4129E14}" sibTransId="{90E36D00-F04F-41BF-A65A-42EE468131DA}"/>
    <dgm:cxn modelId="{254B1A19-A501-4572-B701-BBDEF41D159E}" type="presOf" srcId="{32F490B0-057C-43B3-A677-1583667505FA}" destId="{C33190BE-41A3-43DD-AA28-01846B392688}" srcOrd="0" destOrd="0" presId="urn:microsoft.com/office/officeart/2005/8/layout/hierarchy6"/>
    <dgm:cxn modelId="{403F661D-D0BE-43C8-8FA0-831525B486DE}" type="presOf" srcId="{4EE865CA-F03D-4E83-AAA6-98209549280D}" destId="{06CCEE77-4A39-49E6-8ECA-45C5B2203FC8}" srcOrd="0" destOrd="0" presId="urn:microsoft.com/office/officeart/2005/8/layout/hierarchy6"/>
    <dgm:cxn modelId="{E2A3841E-FC0B-4448-8542-434F18D0F419}" type="presOf" srcId="{DD5D3B81-F4F5-40AA-A1B8-C9BB2691CE13}" destId="{A00A1578-09F5-4C67-834A-A43D7D197E14}" srcOrd="0" destOrd="0" presId="urn:microsoft.com/office/officeart/2005/8/layout/hierarchy6"/>
    <dgm:cxn modelId="{10C3FF3D-0869-458F-8DC8-20285A531521}" type="presOf" srcId="{C4ECC8CE-9673-4E14-8EE2-5BB09B1C0829}" destId="{F00CBAFE-441D-4386-BD6B-EB0146851E95}" srcOrd="0" destOrd="0" presId="urn:microsoft.com/office/officeart/2005/8/layout/hierarchy6"/>
    <dgm:cxn modelId="{68518A5C-F3E2-41EA-ADE9-055427F6D730}" srcId="{351CB673-0835-4EC3-A441-43CC7F045A9E}" destId="{5A8F9768-44A5-4A05-BC52-3C6701A0C2DD}" srcOrd="1" destOrd="0" parTransId="{CA1364AB-5243-46B1-B1DB-DB67A2FE8B3B}" sibTransId="{F82C31CA-0075-45B6-9AE5-6831818C9CA4}"/>
    <dgm:cxn modelId="{1334AA42-FA46-4954-903F-1EEA1378C785}" type="presOf" srcId="{4EE865CA-F03D-4E83-AAA6-98209549280D}" destId="{2DD86D4F-7510-446A-9E8F-70E917144201}" srcOrd="1" destOrd="0" presId="urn:microsoft.com/office/officeart/2005/8/layout/hierarchy6"/>
    <dgm:cxn modelId="{EAFCAE47-30F3-49C7-8B31-31393633896A}" type="presOf" srcId="{1A40EC28-2FD1-4C4A-B5A3-57CA9477EA9C}" destId="{C3017AEA-918B-4175-9416-FA1C5A941457}" srcOrd="0" destOrd="0" presId="urn:microsoft.com/office/officeart/2005/8/layout/hierarchy6"/>
    <dgm:cxn modelId="{A7BFC347-C2B3-4158-9354-0C5D426C22FB}" srcId="{C7B1C0B4-960D-4747-98AF-2C17F47457C8}" destId="{351CB673-0835-4EC3-A441-43CC7F045A9E}" srcOrd="1" destOrd="0" parTransId="{E3F4CE86-B700-47A5-98BC-09723BB5E974}" sibTransId="{F01B65AF-4C39-4EFD-BAA2-3E90D21F5360}"/>
    <dgm:cxn modelId="{875F5450-2FF8-4F78-B67E-30128947C940}" srcId="{1A40EC28-2FD1-4C4A-B5A3-57CA9477EA9C}" destId="{B3091C1F-5D75-421D-8B6D-28F750A0029B}" srcOrd="4" destOrd="0" parTransId="{254A8BC9-9126-4922-A941-07CACCD6C1A4}" sibTransId="{01F45A23-1AB2-42E9-ABAA-E9159E322CDF}"/>
    <dgm:cxn modelId="{FBFE9A78-C831-4BD4-85CA-874970D78811}" srcId="{351CB673-0835-4EC3-A441-43CC7F045A9E}" destId="{B2EFFB8A-2FFA-491E-85FD-F319F424FAA3}" srcOrd="2" destOrd="0" parTransId="{3941A3A3-757E-461D-AEB4-681A0FE0312B}" sibTransId="{296B1832-98A3-4B40-9EA8-1E7819B37900}"/>
    <dgm:cxn modelId="{A0C3BD59-2901-46C1-90B6-26204E985441}" type="presOf" srcId="{1EC926DD-FE5D-4E22-AA55-E16D685316E6}" destId="{F5F51474-5CA4-4989-930F-501DC60942DA}" srcOrd="1" destOrd="0" presId="urn:microsoft.com/office/officeart/2005/8/layout/hierarchy6"/>
    <dgm:cxn modelId="{5B6D237D-8DD9-4EC2-A141-9FD1854C2864}" type="presOf" srcId="{C01B9B67-1B1F-45C9-ABED-C4457955F3B8}" destId="{43A6F2B0-5F23-409A-B732-CF2CED3B5C86}" srcOrd="0" destOrd="0" presId="urn:microsoft.com/office/officeart/2005/8/layout/hierarchy6"/>
    <dgm:cxn modelId="{9EEC047F-20CA-4C63-816D-ADE40C57E728}" type="presOf" srcId="{E3F4CE86-B700-47A5-98BC-09723BB5E974}" destId="{AFCBD9E4-4D0B-4B1A-8D89-7A8AC08492AE}" srcOrd="0" destOrd="0" presId="urn:microsoft.com/office/officeart/2005/8/layout/hierarchy6"/>
    <dgm:cxn modelId="{230A4287-C3EB-4BCD-A6B4-43C89AF28F59}" type="presOf" srcId="{454EBFA5-D6A6-4D4B-9395-DF9CDBD2315C}" destId="{BED1A9C5-4AA1-4BA2-9F51-ED828645DADC}" srcOrd="0" destOrd="0" presId="urn:microsoft.com/office/officeart/2005/8/layout/hierarchy6"/>
    <dgm:cxn modelId="{BD47D887-9E83-49BD-8BBF-B97936B0309E}" type="presOf" srcId="{454EBFA5-D6A6-4D4B-9395-DF9CDBD2315C}" destId="{6481423A-BE33-40E8-8829-C6D8C1C93DE6}" srcOrd="1" destOrd="0" presId="urn:microsoft.com/office/officeart/2005/8/layout/hierarchy6"/>
    <dgm:cxn modelId="{F02C1D8B-4CD9-4E1B-A874-11B5894C5982}" type="presOf" srcId="{5A8F9768-44A5-4A05-BC52-3C6701A0C2DD}" destId="{1693E3F3-4A68-4E7A-8A56-64530EA494E8}" srcOrd="0" destOrd="0" presId="urn:microsoft.com/office/officeart/2005/8/layout/hierarchy6"/>
    <dgm:cxn modelId="{7AB3088C-DA4C-458D-88FD-C2DAE621D1E8}" srcId="{1A40EC28-2FD1-4C4A-B5A3-57CA9477EA9C}" destId="{1EC926DD-FE5D-4E22-AA55-E16D685316E6}" srcOrd="3" destOrd="0" parTransId="{7E69EF86-BDD6-413B-A453-5ED589E24C67}" sibTransId="{40545CDB-8467-43F8-8B20-971256727AF7}"/>
    <dgm:cxn modelId="{F96B558C-8D3F-4EE7-B410-CE6E31E5E1E3}" type="presOf" srcId="{3941A3A3-757E-461D-AEB4-681A0FE0312B}" destId="{DEAE1874-7E10-44F7-84FF-9AF0D2D3E00E}" srcOrd="0" destOrd="0" presId="urn:microsoft.com/office/officeart/2005/8/layout/hierarchy6"/>
    <dgm:cxn modelId="{E1A93D91-A33A-4635-8B7D-36F07748248E}" srcId="{1A40EC28-2FD1-4C4A-B5A3-57CA9477EA9C}" destId="{2B0D2B45-0526-4140-B8D4-F88229E48B34}" srcOrd="0" destOrd="0" parTransId="{FB4D9A9C-03F3-4EA5-9493-735F211FB21C}" sibTransId="{60A70DC8-8E51-497E-B81F-340D7997CB2F}"/>
    <dgm:cxn modelId="{5AC6489D-86D3-45B8-8248-13455C715CBA}" type="presOf" srcId="{B2EFFB8A-2FFA-491E-85FD-F319F424FAA3}" destId="{36592237-88CD-4F21-BD0F-90FC51CFD2EB}" srcOrd="0" destOrd="0" presId="urn:microsoft.com/office/officeart/2005/8/layout/hierarchy6"/>
    <dgm:cxn modelId="{BC1D359E-E9F4-4706-89AC-36FD1D184FB5}" type="presOf" srcId="{35306543-F4BD-469E-8B04-0D72EADF0869}" destId="{488C159E-2426-4637-AA78-C8FF1D4689CA}" srcOrd="0" destOrd="0" presId="urn:microsoft.com/office/officeart/2005/8/layout/hierarchy6"/>
    <dgm:cxn modelId="{BBF65BAC-44E7-4580-8443-45553D13FB5E}" type="presOf" srcId="{6CE5C158-54D2-412A-BD53-3FC1C4129E14}" destId="{DCF48A33-54A1-4675-B83C-2F78DCED410B}" srcOrd="0" destOrd="0" presId="urn:microsoft.com/office/officeart/2005/8/layout/hierarchy6"/>
    <dgm:cxn modelId="{EB2B1FB3-D6F7-4AF1-812A-EC5479734712}" srcId="{00C1D3F0-8E59-497A-BFC5-3432B6DA8A82}" destId="{C01B9B67-1B1F-45C9-ABED-C4457955F3B8}" srcOrd="0" destOrd="0" parTransId="{32F490B0-057C-43B3-A677-1583667505FA}" sibTransId="{3477FE16-FBA9-488A-AFCF-06887C71B850}"/>
    <dgm:cxn modelId="{FDCB96BD-8108-4CEF-9433-5739D7300381}" srcId="{1A40EC28-2FD1-4C4A-B5A3-57CA9477EA9C}" destId="{4EE865CA-F03D-4E83-AAA6-98209549280D}" srcOrd="2" destOrd="0" parTransId="{64515948-CA0C-41F3-B88A-B675AD305158}" sibTransId="{2B16A1EE-B1CB-4C16-AE17-5B00F12E9719}"/>
    <dgm:cxn modelId="{B689C0C0-EF99-49B8-9E65-CDFB7EB11541}" type="presOf" srcId="{2B0D2B45-0526-4140-B8D4-F88229E48B34}" destId="{E4E828B8-B5D7-4962-8EAF-E027CC319A00}" srcOrd="0" destOrd="0" presId="urn:microsoft.com/office/officeart/2005/8/layout/hierarchy6"/>
    <dgm:cxn modelId="{1B928DD5-8186-4C4E-BC0A-6EF1251CE4D2}" srcId="{1A40EC28-2FD1-4C4A-B5A3-57CA9477EA9C}" destId="{454EBFA5-D6A6-4D4B-9395-DF9CDBD2315C}" srcOrd="1" destOrd="0" parTransId="{57DBDFB6-A746-4504-88CE-CE52E21C0D1B}" sibTransId="{D343FB42-EE4D-4459-941D-D427E3A3A5E5}"/>
    <dgm:cxn modelId="{E72F4FD9-2112-4F14-A341-764ED79DD51D}" type="presOf" srcId="{B3091C1F-5D75-421D-8B6D-28F750A0029B}" destId="{8EC41A4B-8892-448E-9736-FFAC80A1579E}" srcOrd="0" destOrd="0" presId="urn:microsoft.com/office/officeart/2005/8/layout/hierarchy6"/>
    <dgm:cxn modelId="{E1D325E1-9B44-4FF0-A104-4A871F6385C1}" srcId="{C7B1C0B4-960D-4747-98AF-2C17F47457C8}" destId="{00C1D3F0-8E59-497A-BFC5-3432B6DA8A82}" srcOrd="0" destOrd="0" parTransId="{35306543-F4BD-469E-8B04-0D72EADF0869}" sibTransId="{EA9F0CA1-B891-4C56-BABD-0EB6F4BC32BB}"/>
    <dgm:cxn modelId="{58679CE2-235B-434B-8646-ACDA9B74ED2F}" type="presOf" srcId="{C7B1C0B4-960D-4747-98AF-2C17F47457C8}" destId="{8D5706E2-0F09-47BF-93FE-AB3793634BAC}" srcOrd="0" destOrd="0" presId="urn:microsoft.com/office/officeart/2005/8/layout/hierarchy6"/>
    <dgm:cxn modelId="{8FE1D5E7-CAD6-4E41-B3D6-7547D3E72A72}" type="presOf" srcId="{1EC926DD-FE5D-4E22-AA55-E16D685316E6}" destId="{87411F0A-1F5E-4C7C-B1D7-6F52B36EF011}" srcOrd="0" destOrd="0" presId="urn:microsoft.com/office/officeart/2005/8/layout/hierarchy6"/>
    <dgm:cxn modelId="{6F3D48F2-460E-4142-921B-6AC0F1D82F6C}" srcId="{351CB673-0835-4EC3-A441-43CC7F045A9E}" destId="{DD5D3B81-F4F5-40AA-A1B8-C9BB2691CE13}" srcOrd="0" destOrd="0" parTransId="{C4ECC8CE-9673-4E14-8EE2-5BB09B1C0829}" sibTransId="{E817A7EB-7A42-432B-8AAA-4D37B3FD5AD9}"/>
    <dgm:cxn modelId="{A56418F8-69F6-4800-8327-1738697615D5}" type="presOf" srcId="{351CB673-0835-4EC3-A441-43CC7F045A9E}" destId="{91CE916F-17E5-4B63-B533-FCFD691BEE78}" srcOrd="0" destOrd="0" presId="urn:microsoft.com/office/officeart/2005/8/layout/hierarchy6"/>
    <dgm:cxn modelId="{F8065F7F-FB18-47B2-B75E-E1F26FA05099}" type="presParOf" srcId="{C3017AEA-918B-4175-9416-FA1C5A941457}" destId="{D03ACF62-3B21-4000-BDFB-30A5AE37A415}" srcOrd="0" destOrd="0" presId="urn:microsoft.com/office/officeart/2005/8/layout/hierarchy6"/>
    <dgm:cxn modelId="{5DD09628-8921-4996-8592-CE884FD7BD08}" type="presParOf" srcId="{D03ACF62-3B21-4000-BDFB-30A5AE37A415}" destId="{B9C962E1-016B-4A4B-9748-E631246C3EA8}" srcOrd="0" destOrd="0" presId="urn:microsoft.com/office/officeart/2005/8/layout/hierarchy6"/>
    <dgm:cxn modelId="{FF98B18E-B99C-4FD6-A705-4CF75B210DA9}" type="presParOf" srcId="{D03ACF62-3B21-4000-BDFB-30A5AE37A415}" destId="{F96522B3-EFF6-4B44-8C39-B4107521EE86}" srcOrd="1" destOrd="0" presId="urn:microsoft.com/office/officeart/2005/8/layout/hierarchy6"/>
    <dgm:cxn modelId="{990B10C2-9EC0-4C6C-9053-58E8D942DBAB}" type="presParOf" srcId="{F96522B3-EFF6-4B44-8C39-B4107521EE86}" destId="{8DEEA830-8BF4-49FC-AE3A-88B9141A1B5D}" srcOrd="0" destOrd="0" presId="urn:microsoft.com/office/officeart/2005/8/layout/hierarchy6"/>
    <dgm:cxn modelId="{1E4894D2-D9D1-459D-98D9-FA3CC5081757}" type="presParOf" srcId="{8DEEA830-8BF4-49FC-AE3A-88B9141A1B5D}" destId="{E4E828B8-B5D7-4962-8EAF-E027CC319A00}" srcOrd="0" destOrd="0" presId="urn:microsoft.com/office/officeart/2005/8/layout/hierarchy6"/>
    <dgm:cxn modelId="{4D45C3C2-FA84-4B25-A90F-32675523CF0B}" type="presParOf" srcId="{8DEEA830-8BF4-49FC-AE3A-88B9141A1B5D}" destId="{90CF8F99-8416-4B6F-A96E-AE84D672253A}" srcOrd="1" destOrd="0" presId="urn:microsoft.com/office/officeart/2005/8/layout/hierarchy6"/>
    <dgm:cxn modelId="{340C9642-0331-4B78-A264-9950E7D7E52A}" type="presParOf" srcId="{90CF8F99-8416-4B6F-A96E-AE84D672253A}" destId="{DCF48A33-54A1-4675-B83C-2F78DCED410B}" srcOrd="0" destOrd="0" presId="urn:microsoft.com/office/officeart/2005/8/layout/hierarchy6"/>
    <dgm:cxn modelId="{C580C1E9-DF1E-4742-BABF-7EF1DDEF5455}" type="presParOf" srcId="{90CF8F99-8416-4B6F-A96E-AE84D672253A}" destId="{1E945F68-319D-4886-AB6A-44400CFCC234}" srcOrd="1" destOrd="0" presId="urn:microsoft.com/office/officeart/2005/8/layout/hierarchy6"/>
    <dgm:cxn modelId="{0B3EC0C6-0EC3-4270-84F3-1EEB0FEF3633}" type="presParOf" srcId="{1E945F68-319D-4886-AB6A-44400CFCC234}" destId="{8D5706E2-0F09-47BF-93FE-AB3793634BAC}" srcOrd="0" destOrd="0" presId="urn:microsoft.com/office/officeart/2005/8/layout/hierarchy6"/>
    <dgm:cxn modelId="{9F754B99-AEDE-4D24-B3A4-05B01AAD8833}" type="presParOf" srcId="{1E945F68-319D-4886-AB6A-44400CFCC234}" destId="{F3218E24-FCCB-4E77-8A16-B9A048AD1ED8}" srcOrd="1" destOrd="0" presId="urn:microsoft.com/office/officeart/2005/8/layout/hierarchy6"/>
    <dgm:cxn modelId="{72E2FE08-4736-44C0-8E9F-BD617D7E1FC4}" type="presParOf" srcId="{F3218E24-FCCB-4E77-8A16-B9A048AD1ED8}" destId="{488C159E-2426-4637-AA78-C8FF1D4689CA}" srcOrd="0" destOrd="0" presId="urn:microsoft.com/office/officeart/2005/8/layout/hierarchy6"/>
    <dgm:cxn modelId="{B7A5C9FB-8E04-4F7D-ADEF-81C8A238180E}" type="presParOf" srcId="{F3218E24-FCCB-4E77-8A16-B9A048AD1ED8}" destId="{6C5026BF-D6B5-4ABF-B4CC-2761CB39BD26}" srcOrd="1" destOrd="0" presId="urn:microsoft.com/office/officeart/2005/8/layout/hierarchy6"/>
    <dgm:cxn modelId="{332829AB-3A9A-4BB3-98AA-A43F36F80A09}" type="presParOf" srcId="{6C5026BF-D6B5-4ABF-B4CC-2761CB39BD26}" destId="{A246C410-3001-4D35-BA60-6AEF3F5AFA9C}" srcOrd="0" destOrd="0" presId="urn:microsoft.com/office/officeart/2005/8/layout/hierarchy6"/>
    <dgm:cxn modelId="{05048A7D-8AA7-47B9-9E6C-4829B55CCE9B}" type="presParOf" srcId="{6C5026BF-D6B5-4ABF-B4CC-2761CB39BD26}" destId="{2E432548-CA48-4E96-9C90-043072A4142D}" srcOrd="1" destOrd="0" presId="urn:microsoft.com/office/officeart/2005/8/layout/hierarchy6"/>
    <dgm:cxn modelId="{E233B02A-567D-45D9-9B6B-54D2ABA5C40A}" type="presParOf" srcId="{2E432548-CA48-4E96-9C90-043072A4142D}" destId="{C33190BE-41A3-43DD-AA28-01846B392688}" srcOrd="0" destOrd="0" presId="urn:microsoft.com/office/officeart/2005/8/layout/hierarchy6"/>
    <dgm:cxn modelId="{F0B74B7F-0E95-4016-9C7F-DACEF08458BD}" type="presParOf" srcId="{2E432548-CA48-4E96-9C90-043072A4142D}" destId="{A66AF253-DEAD-434B-BECB-0677BEFD7107}" srcOrd="1" destOrd="0" presId="urn:microsoft.com/office/officeart/2005/8/layout/hierarchy6"/>
    <dgm:cxn modelId="{A047A05A-DA99-4172-ADF4-2E8EDE5F019B}" type="presParOf" srcId="{A66AF253-DEAD-434B-BECB-0677BEFD7107}" destId="{43A6F2B0-5F23-409A-B732-CF2CED3B5C86}" srcOrd="0" destOrd="0" presId="urn:microsoft.com/office/officeart/2005/8/layout/hierarchy6"/>
    <dgm:cxn modelId="{7FC57913-2B60-4218-90A0-06715C34BA8F}" type="presParOf" srcId="{A66AF253-DEAD-434B-BECB-0677BEFD7107}" destId="{48068FB0-3804-47E1-AC31-D71B0745834D}" srcOrd="1" destOrd="0" presId="urn:microsoft.com/office/officeart/2005/8/layout/hierarchy6"/>
    <dgm:cxn modelId="{8421A41D-131D-4EAF-A9F5-7461F46C6086}" type="presParOf" srcId="{F3218E24-FCCB-4E77-8A16-B9A048AD1ED8}" destId="{AFCBD9E4-4D0B-4B1A-8D89-7A8AC08492AE}" srcOrd="2" destOrd="0" presId="urn:microsoft.com/office/officeart/2005/8/layout/hierarchy6"/>
    <dgm:cxn modelId="{7A3936E0-4DD2-449D-8910-BCC951FB873B}" type="presParOf" srcId="{F3218E24-FCCB-4E77-8A16-B9A048AD1ED8}" destId="{19ED43DB-71A2-43DF-8295-AB5D3EF9D877}" srcOrd="3" destOrd="0" presId="urn:microsoft.com/office/officeart/2005/8/layout/hierarchy6"/>
    <dgm:cxn modelId="{EA084FBA-3547-45BC-83B2-E74A4E8478F3}" type="presParOf" srcId="{19ED43DB-71A2-43DF-8295-AB5D3EF9D877}" destId="{91CE916F-17E5-4B63-B533-FCFD691BEE78}" srcOrd="0" destOrd="0" presId="urn:microsoft.com/office/officeart/2005/8/layout/hierarchy6"/>
    <dgm:cxn modelId="{26E806F2-1C25-409F-9EFF-02A1BCA88DBE}" type="presParOf" srcId="{19ED43DB-71A2-43DF-8295-AB5D3EF9D877}" destId="{A016A531-74ED-4C5C-A91C-7298EB32DD93}" srcOrd="1" destOrd="0" presId="urn:microsoft.com/office/officeart/2005/8/layout/hierarchy6"/>
    <dgm:cxn modelId="{53E29B53-32C1-4AD6-856B-39C926C5BEA2}" type="presParOf" srcId="{A016A531-74ED-4C5C-A91C-7298EB32DD93}" destId="{F00CBAFE-441D-4386-BD6B-EB0146851E95}" srcOrd="0" destOrd="0" presId="urn:microsoft.com/office/officeart/2005/8/layout/hierarchy6"/>
    <dgm:cxn modelId="{D6327072-5823-4786-B624-BF1C6BAA4F6A}" type="presParOf" srcId="{A016A531-74ED-4C5C-A91C-7298EB32DD93}" destId="{33ECA02B-2CCE-4FE5-B914-F2B8DDA3A98B}" srcOrd="1" destOrd="0" presId="urn:microsoft.com/office/officeart/2005/8/layout/hierarchy6"/>
    <dgm:cxn modelId="{DA22AF07-CC5E-406B-B891-E8DCC1FD1FAE}" type="presParOf" srcId="{33ECA02B-2CCE-4FE5-B914-F2B8DDA3A98B}" destId="{A00A1578-09F5-4C67-834A-A43D7D197E14}" srcOrd="0" destOrd="0" presId="urn:microsoft.com/office/officeart/2005/8/layout/hierarchy6"/>
    <dgm:cxn modelId="{E226F4AC-F850-445C-A57F-0426592D11A3}" type="presParOf" srcId="{33ECA02B-2CCE-4FE5-B914-F2B8DDA3A98B}" destId="{A5E96691-0298-477E-8EED-A32FEA791EF2}" srcOrd="1" destOrd="0" presId="urn:microsoft.com/office/officeart/2005/8/layout/hierarchy6"/>
    <dgm:cxn modelId="{8860FEDD-0C9A-4446-B83D-023F23A31F80}" type="presParOf" srcId="{A016A531-74ED-4C5C-A91C-7298EB32DD93}" destId="{3C87387F-D06A-49AB-8CC3-6791FBB2A9E5}" srcOrd="2" destOrd="0" presId="urn:microsoft.com/office/officeart/2005/8/layout/hierarchy6"/>
    <dgm:cxn modelId="{5B51D271-7F53-4747-8433-53C33D863E82}" type="presParOf" srcId="{A016A531-74ED-4C5C-A91C-7298EB32DD93}" destId="{2FDDEB4D-638C-423A-A1B0-DF5ED528C2D5}" srcOrd="3" destOrd="0" presId="urn:microsoft.com/office/officeart/2005/8/layout/hierarchy6"/>
    <dgm:cxn modelId="{08A96841-05F1-4177-AEEB-B8697CB75E55}" type="presParOf" srcId="{2FDDEB4D-638C-423A-A1B0-DF5ED528C2D5}" destId="{1693E3F3-4A68-4E7A-8A56-64530EA494E8}" srcOrd="0" destOrd="0" presId="urn:microsoft.com/office/officeart/2005/8/layout/hierarchy6"/>
    <dgm:cxn modelId="{8ECDF934-8936-453E-828B-D56AC07A847C}" type="presParOf" srcId="{2FDDEB4D-638C-423A-A1B0-DF5ED528C2D5}" destId="{989F5607-CE42-4C12-A1C0-099C562EF351}" srcOrd="1" destOrd="0" presId="urn:microsoft.com/office/officeart/2005/8/layout/hierarchy6"/>
    <dgm:cxn modelId="{D9F08E2E-A236-4EA5-A19A-5E688DA10F2C}" type="presParOf" srcId="{A016A531-74ED-4C5C-A91C-7298EB32DD93}" destId="{DEAE1874-7E10-44F7-84FF-9AF0D2D3E00E}" srcOrd="4" destOrd="0" presId="urn:microsoft.com/office/officeart/2005/8/layout/hierarchy6"/>
    <dgm:cxn modelId="{A1EEE033-FAA7-4DE7-96BB-363003A31693}" type="presParOf" srcId="{A016A531-74ED-4C5C-A91C-7298EB32DD93}" destId="{DA6F0B60-039F-4562-A310-FA31C91C1912}" srcOrd="5" destOrd="0" presId="urn:microsoft.com/office/officeart/2005/8/layout/hierarchy6"/>
    <dgm:cxn modelId="{0BCAFA31-AAEA-45D1-8B4B-C196CADDD95D}" type="presParOf" srcId="{DA6F0B60-039F-4562-A310-FA31C91C1912}" destId="{36592237-88CD-4F21-BD0F-90FC51CFD2EB}" srcOrd="0" destOrd="0" presId="urn:microsoft.com/office/officeart/2005/8/layout/hierarchy6"/>
    <dgm:cxn modelId="{9AC4B249-28BA-4374-B222-C9D1C1E96E74}" type="presParOf" srcId="{DA6F0B60-039F-4562-A310-FA31C91C1912}" destId="{7F347014-765A-459B-80E6-8745186F9A9D}" srcOrd="1" destOrd="0" presId="urn:microsoft.com/office/officeart/2005/8/layout/hierarchy6"/>
    <dgm:cxn modelId="{1C152595-2A90-46F7-A7F7-41D97C7999D3}" type="presParOf" srcId="{C3017AEA-918B-4175-9416-FA1C5A941457}" destId="{3D19FB1E-083C-45AE-8AD9-16F2DCFD385D}" srcOrd="1" destOrd="0" presId="urn:microsoft.com/office/officeart/2005/8/layout/hierarchy6"/>
    <dgm:cxn modelId="{0CCAD8B5-ED9B-4255-8AD0-9AD0BA0BEC4C}" type="presParOf" srcId="{3D19FB1E-083C-45AE-8AD9-16F2DCFD385D}" destId="{6F820C3F-E728-4FFC-AAB4-7ED16AF4BEF5}" srcOrd="0" destOrd="0" presId="urn:microsoft.com/office/officeart/2005/8/layout/hierarchy6"/>
    <dgm:cxn modelId="{1DB33AB3-1BE1-453A-B754-429ECF414643}" type="presParOf" srcId="{6F820C3F-E728-4FFC-AAB4-7ED16AF4BEF5}" destId="{BED1A9C5-4AA1-4BA2-9F51-ED828645DADC}" srcOrd="0" destOrd="0" presId="urn:microsoft.com/office/officeart/2005/8/layout/hierarchy6"/>
    <dgm:cxn modelId="{3C206299-C4A6-4545-B5C0-E3F628A347D0}" type="presParOf" srcId="{6F820C3F-E728-4FFC-AAB4-7ED16AF4BEF5}" destId="{6481423A-BE33-40E8-8829-C6D8C1C93DE6}" srcOrd="1" destOrd="0" presId="urn:microsoft.com/office/officeart/2005/8/layout/hierarchy6"/>
    <dgm:cxn modelId="{D3E81816-0590-4765-ACAD-F9DD489F956C}" type="presParOf" srcId="{3D19FB1E-083C-45AE-8AD9-16F2DCFD385D}" destId="{63C24B80-0165-4644-BC7A-DB4B6C26C47F}" srcOrd="1" destOrd="0" presId="urn:microsoft.com/office/officeart/2005/8/layout/hierarchy6"/>
    <dgm:cxn modelId="{C9B252FC-B778-43F7-8633-B65081A02B5E}" type="presParOf" srcId="{63C24B80-0165-4644-BC7A-DB4B6C26C47F}" destId="{EC84BC91-2E04-4155-A0C3-FB685EE753A7}" srcOrd="0" destOrd="0" presId="urn:microsoft.com/office/officeart/2005/8/layout/hierarchy6"/>
    <dgm:cxn modelId="{7BB2F02A-8108-4CE8-88C0-330ADFE6AFC5}" type="presParOf" srcId="{3D19FB1E-083C-45AE-8AD9-16F2DCFD385D}" destId="{4BD34D80-6798-449E-A102-62D96C725193}" srcOrd="2" destOrd="0" presId="urn:microsoft.com/office/officeart/2005/8/layout/hierarchy6"/>
    <dgm:cxn modelId="{E5D8A697-4A53-4A1F-8D43-B966CA312F2C}" type="presParOf" srcId="{4BD34D80-6798-449E-A102-62D96C725193}" destId="{06CCEE77-4A39-49E6-8ECA-45C5B2203FC8}" srcOrd="0" destOrd="0" presId="urn:microsoft.com/office/officeart/2005/8/layout/hierarchy6"/>
    <dgm:cxn modelId="{6A0E93EE-13EE-4D95-8ED9-0DEF540CA545}" type="presParOf" srcId="{4BD34D80-6798-449E-A102-62D96C725193}" destId="{2DD86D4F-7510-446A-9E8F-70E917144201}" srcOrd="1" destOrd="0" presId="urn:microsoft.com/office/officeart/2005/8/layout/hierarchy6"/>
    <dgm:cxn modelId="{B884FE13-2CB0-42F3-8DFB-B2089CD41CF6}" type="presParOf" srcId="{3D19FB1E-083C-45AE-8AD9-16F2DCFD385D}" destId="{F2A8A4B5-FB7A-490E-8970-03430474A7F3}" srcOrd="3" destOrd="0" presId="urn:microsoft.com/office/officeart/2005/8/layout/hierarchy6"/>
    <dgm:cxn modelId="{D91790A4-4FC5-4015-BF24-533640B6D0E7}" type="presParOf" srcId="{F2A8A4B5-FB7A-490E-8970-03430474A7F3}" destId="{04636CA0-8A9B-4D15-9C44-920A939A6A96}" srcOrd="0" destOrd="0" presId="urn:microsoft.com/office/officeart/2005/8/layout/hierarchy6"/>
    <dgm:cxn modelId="{A219E186-FF97-4731-911D-ABF4A95BA0CA}" type="presParOf" srcId="{3D19FB1E-083C-45AE-8AD9-16F2DCFD385D}" destId="{A1113158-0D5D-431B-8B63-29B245CC9A97}" srcOrd="4" destOrd="0" presId="urn:microsoft.com/office/officeart/2005/8/layout/hierarchy6"/>
    <dgm:cxn modelId="{FB95C345-F209-409F-AB53-22CA18638445}" type="presParOf" srcId="{A1113158-0D5D-431B-8B63-29B245CC9A97}" destId="{87411F0A-1F5E-4C7C-B1D7-6F52B36EF011}" srcOrd="0" destOrd="0" presId="urn:microsoft.com/office/officeart/2005/8/layout/hierarchy6"/>
    <dgm:cxn modelId="{97ACBEA3-BA9C-4A4D-B5FD-316D6307BB3C}" type="presParOf" srcId="{A1113158-0D5D-431B-8B63-29B245CC9A97}" destId="{F5F51474-5CA4-4989-930F-501DC60942DA}" srcOrd="1" destOrd="0" presId="urn:microsoft.com/office/officeart/2005/8/layout/hierarchy6"/>
    <dgm:cxn modelId="{40F366F3-F0E6-4A3A-B7D5-89D9E73AE675}" type="presParOf" srcId="{3D19FB1E-083C-45AE-8AD9-16F2DCFD385D}" destId="{BB7267D2-9E3B-447A-AB19-DB6A405D14AE}" srcOrd="5" destOrd="0" presId="urn:microsoft.com/office/officeart/2005/8/layout/hierarchy6"/>
    <dgm:cxn modelId="{1ABAA71A-23C9-41BF-8DA7-3D6296D94077}" type="presParOf" srcId="{BB7267D2-9E3B-447A-AB19-DB6A405D14AE}" destId="{9ECBE4F6-249E-4590-8701-2F03D036AEF9}" srcOrd="0" destOrd="0" presId="urn:microsoft.com/office/officeart/2005/8/layout/hierarchy6"/>
    <dgm:cxn modelId="{C5F67712-A5FB-4651-981F-4A629FF11FA2}" type="presParOf" srcId="{3D19FB1E-083C-45AE-8AD9-16F2DCFD385D}" destId="{9A3FF3BA-9487-4423-9FFD-C5BB633F0FE4}" srcOrd="6" destOrd="0" presId="urn:microsoft.com/office/officeart/2005/8/layout/hierarchy6"/>
    <dgm:cxn modelId="{DD4AC49F-4431-48EE-A762-D093F01F0960}" type="presParOf" srcId="{9A3FF3BA-9487-4423-9FFD-C5BB633F0FE4}" destId="{8EC41A4B-8892-448E-9736-FFAC80A1579E}" srcOrd="0" destOrd="0" presId="urn:microsoft.com/office/officeart/2005/8/layout/hierarchy6"/>
    <dgm:cxn modelId="{7080EB75-6027-4069-8F3F-FDA14775ADE4}" type="presParOf" srcId="{9A3FF3BA-9487-4423-9FFD-C5BB633F0FE4}" destId="{E9F5F349-02F8-4C87-A6B4-B237694D68B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41388-7F91-4BCC-90AF-14AD0A341AA8}">
      <dsp:nvSpPr>
        <dsp:cNvPr id="0" name=""/>
        <dsp:cNvSpPr/>
      </dsp:nvSpPr>
      <dsp:spPr>
        <a:xfrm>
          <a:off x="2062995" y="519597"/>
          <a:ext cx="429096" cy="310189"/>
        </a:xfrm>
        <a:custGeom>
          <a:avLst/>
          <a:gdLst/>
          <a:ahLst/>
          <a:cxnLst/>
          <a:rect l="0" t="0" r="0" b="0"/>
          <a:pathLst>
            <a:path>
              <a:moveTo>
                <a:pt x="429096" y="0"/>
              </a:moveTo>
              <a:lnTo>
                <a:pt x="429096" y="310189"/>
              </a:lnTo>
              <a:lnTo>
                <a:pt x="0" y="31018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ACAE9-1165-4A2A-8074-E1648B96EE6B}">
      <dsp:nvSpPr>
        <dsp:cNvPr id="0" name=""/>
        <dsp:cNvSpPr/>
      </dsp:nvSpPr>
      <dsp:spPr>
        <a:xfrm>
          <a:off x="3117641" y="2721946"/>
          <a:ext cx="475624" cy="1778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8422"/>
              </a:lnTo>
              <a:lnTo>
                <a:pt x="475624" y="17784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CAB9B-1493-4A3D-A692-0585977DBEA5}">
      <dsp:nvSpPr>
        <dsp:cNvPr id="0" name=""/>
        <dsp:cNvSpPr/>
      </dsp:nvSpPr>
      <dsp:spPr>
        <a:xfrm>
          <a:off x="3117641" y="2721946"/>
          <a:ext cx="475624" cy="104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306"/>
              </a:lnTo>
              <a:lnTo>
                <a:pt x="475624" y="10443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A9C50-024F-4E1D-9E61-157DF6A96BE0}">
      <dsp:nvSpPr>
        <dsp:cNvPr id="0" name=""/>
        <dsp:cNvSpPr/>
      </dsp:nvSpPr>
      <dsp:spPr>
        <a:xfrm>
          <a:off x="3117641" y="2721946"/>
          <a:ext cx="475624" cy="310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189"/>
              </a:lnTo>
              <a:lnTo>
                <a:pt x="475624" y="3101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1DC5F-FC4F-4B75-A123-DD3E2E23D059}">
      <dsp:nvSpPr>
        <dsp:cNvPr id="0" name=""/>
        <dsp:cNvSpPr/>
      </dsp:nvSpPr>
      <dsp:spPr>
        <a:xfrm>
          <a:off x="2492091" y="1987829"/>
          <a:ext cx="625549" cy="217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566"/>
              </a:lnTo>
              <a:lnTo>
                <a:pt x="625549" y="108566"/>
              </a:lnTo>
              <a:lnTo>
                <a:pt x="625549" y="2171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2C17C-7EF2-4AF5-9A1B-FD554D20E14D}">
      <dsp:nvSpPr>
        <dsp:cNvPr id="0" name=""/>
        <dsp:cNvSpPr/>
      </dsp:nvSpPr>
      <dsp:spPr>
        <a:xfrm>
          <a:off x="1866542" y="3456062"/>
          <a:ext cx="475624" cy="1778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8422"/>
              </a:lnTo>
              <a:lnTo>
                <a:pt x="475624" y="17784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8697D-B5AE-45C8-8F4C-A37FE3318FBA}">
      <dsp:nvSpPr>
        <dsp:cNvPr id="0" name=""/>
        <dsp:cNvSpPr/>
      </dsp:nvSpPr>
      <dsp:spPr>
        <a:xfrm>
          <a:off x="1866542" y="3456062"/>
          <a:ext cx="475624" cy="104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306"/>
              </a:lnTo>
              <a:lnTo>
                <a:pt x="475624" y="10443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2F2AE-EED7-45DC-90F4-679169127045}">
      <dsp:nvSpPr>
        <dsp:cNvPr id="0" name=""/>
        <dsp:cNvSpPr/>
      </dsp:nvSpPr>
      <dsp:spPr>
        <a:xfrm>
          <a:off x="1866542" y="3456062"/>
          <a:ext cx="475624" cy="310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189"/>
              </a:lnTo>
              <a:lnTo>
                <a:pt x="475624" y="3101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E720F-26F3-4513-B36C-AD58F7B76B73}">
      <dsp:nvSpPr>
        <dsp:cNvPr id="0" name=""/>
        <dsp:cNvSpPr/>
      </dsp:nvSpPr>
      <dsp:spPr>
        <a:xfrm>
          <a:off x="1820822" y="2721946"/>
          <a:ext cx="91440" cy="217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1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2122C-EA1A-4CB5-9AB0-5C0147D6D57F}">
      <dsp:nvSpPr>
        <dsp:cNvPr id="0" name=""/>
        <dsp:cNvSpPr/>
      </dsp:nvSpPr>
      <dsp:spPr>
        <a:xfrm>
          <a:off x="1866542" y="1987829"/>
          <a:ext cx="625549" cy="217132"/>
        </a:xfrm>
        <a:custGeom>
          <a:avLst/>
          <a:gdLst/>
          <a:ahLst/>
          <a:cxnLst/>
          <a:rect l="0" t="0" r="0" b="0"/>
          <a:pathLst>
            <a:path>
              <a:moveTo>
                <a:pt x="625549" y="0"/>
              </a:moveTo>
              <a:lnTo>
                <a:pt x="625549" y="108566"/>
              </a:lnTo>
              <a:lnTo>
                <a:pt x="0" y="108566"/>
              </a:lnTo>
              <a:lnTo>
                <a:pt x="0" y="2171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C6494-3ECD-4339-8C39-6986B84E86FC}">
      <dsp:nvSpPr>
        <dsp:cNvPr id="0" name=""/>
        <dsp:cNvSpPr/>
      </dsp:nvSpPr>
      <dsp:spPr>
        <a:xfrm>
          <a:off x="2446371" y="519597"/>
          <a:ext cx="91440" cy="951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12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8E2A6-C0F2-4575-B83A-0F2855A8E6A3}">
      <dsp:nvSpPr>
        <dsp:cNvPr id="0" name=""/>
        <dsp:cNvSpPr/>
      </dsp:nvSpPr>
      <dsp:spPr>
        <a:xfrm>
          <a:off x="2233600" y="2614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8D679-F5F2-4E89-BD76-3831B6B0308C}">
      <dsp:nvSpPr>
        <dsp:cNvPr id="0" name=""/>
        <dsp:cNvSpPr/>
      </dsp:nvSpPr>
      <dsp:spPr>
        <a:xfrm>
          <a:off x="2233600" y="2614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1ED38-9AA8-4B96-8ED1-7E3A48491A57}">
      <dsp:nvSpPr>
        <dsp:cNvPr id="0" name=""/>
        <dsp:cNvSpPr/>
      </dsp:nvSpPr>
      <dsp:spPr>
        <a:xfrm>
          <a:off x="1975108" y="95671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IDO-NTP</a:t>
          </a:r>
        </a:p>
      </dsp:txBody>
      <dsp:txXfrm>
        <a:off x="1975108" y="95671"/>
        <a:ext cx="1033966" cy="330869"/>
      </dsp:txXfrm>
    </dsp:sp>
    <dsp:sp modelId="{DA0A9DA0-B7B8-41EA-9257-51E112E6875C}">
      <dsp:nvSpPr>
        <dsp:cNvPr id="0" name=""/>
        <dsp:cNvSpPr/>
      </dsp:nvSpPr>
      <dsp:spPr>
        <a:xfrm>
          <a:off x="2233600" y="1470846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BCCA1-2808-4DD7-B1F3-256D5C587F04}">
      <dsp:nvSpPr>
        <dsp:cNvPr id="0" name=""/>
        <dsp:cNvSpPr/>
      </dsp:nvSpPr>
      <dsp:spPr>
        <a:xfrm>
          <a:off x="2233600" y="1470846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AF7B3-FEFF-451E-B118-EDDC7C6107E8}">
      <dsp:nvSpPr>
        <dsp:cNvPr id="0" name=""/>
        <dsp:cNvSpPr/>
      </dsp:nvSpPr>
      <dsp:spPr>
        <a:xfrm>
          <a:off x="1975108" y="1563903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RHO</a:t>
          </a:r>
        </a:p>
      </dsp:txBody>
      <dsp:txXfrm>
        <a:off x="1975108" y="1563903"/>
        <a:ext cx="1033966" cy="330869"/>
      </dsp:txXfrm>
    </dsp:sp>
    <dsp:sp modelId="{F90812D5-E440-45A8-99F1-FD3738C4E543}">
      <dsp:nvSpPr>
        <dsp:cNvPr id="0" name=""/>
        <dsp:cNvSpPr/>
      </dsp:nvSpPr>
      <dsp:spPr>
        <a:xfrm>
          <a:off x="1608050" y="2204962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BF45A-358E-47DF-B08C-03EF8C336716}">
      <dsp:nvSpPr>
        <dsp:cNvPr id="0" name=""/>
        <dsp:cNvSpPr/>
      </dsp:nvSpPr>
      <dsp:spPr>
        <a:xfrm>
          <a:off x="1608050" y="2204962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3EA1A-3A9F-46F4-8A12-01C7F7F19920}">
      <dsp:nvSpPr>
        <dsp:cNvPr id="0" name=""/>
        <dsp:cNvSpPr/>
      </dsp:nvSpPr>
      <dsp:spPr>
        <a:xfrm>
          <a:off x="1349559" y="2298019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PHO</a:t>
          </a:r>
        </a:p>
      </dsp:txBody>
      <dsp:txXfrm>
        <a:off x="1349559" y="2298019"/>
        <a:ext cx="1033966" cy="330869"/>
      </dsp:txXfrm>
    </dsp:sp>
    <dsp:sp modelId="{7C2AADE0-2950-4806-9BFA-CEE8E8107953}">
      <dsp:nvSpPr>
        <dsp:cNvPr id="0" name=""/>
        <dsp:cNvSpPr/>
      </dsp:nvSpPr>
      <dsp:spPr>
        <a:xfrm>
          <a:off x="1608050" y="2939078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24019-EECA-49A7-9EB1-4F401D1044B8}">
      <dsp:nvSpPr>
        <dsp:cNvPr id="0" name=""/>
        <dsp:cNvSpPr/>
      </dsp:nvSpPr>
      <dsp:spPr>
        <a:xfrm>
          <a:off x="1608050" y="2939078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22D9A-6D9B-41F8-8B0C-6891A88EAC25}">
      <dsp:nvSpPr>
        <dsp:cNvPr id="0" name=""/>
        <dsp:cNvSpPr/>
      </dsp:nvSpPr>
      <dsp:spPr>
        <a:xfrm>
          <a:off x="1349559" y="3032135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RHU</a:t>
          </a:r>
        </a:p>
      </dsp:txBody>
      <dsp:txXfrm>
        <a:off x="1349559" y="3032135"/>
        <a:ext cx="1033966" cy="330869"/>
      </dsp:txXfrm>
    </dsp:sp>
    <dsp:sp modelId="{AE32D88F-BFAC-44CC-BB38-12A5871A2FC2}">
      <dsp:nvSpPr>
        <dsp:cNvPr id="0" name=""/>
        <dsp:cNvSpPr/>
      </dsp:nvSpPr>
      <dsp:spPr>
        <a:xfrm>
          <a:off x="2280128" y="3673195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26864-4ED8-4F57-8B1A-B63634791A81}">
      <dsp:nvSpPr>
        <dsp:cNvPr id="0" name=""/>
        <dsp:cNvSpPr/>
      </dsp:nvSpPr>
      <dsp:spPr>
        <a:xfrm>
          <a:off x="2280128" y="3673195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A6AEF-AC73-4E53-9F7A-5BC96099EE1B}">
      <dsp:nvSpPr>
        <dsp:cNvPr id="0" name=""/>
        <dsp:cNvSpPr/>
      </dsp:nvSpPr>
      <dsp:spPr>
        <a:xfrm>
          <a:off x="2021637" y="3766252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Municipal Hospitals</a:t>
          </a:r>
        </a:p>
      </dsp:txBody>
      <dsp:txXfrm>
        <a:off x="2021637" y="3766252"/>
        <a:ext cx="1033966" cy="330869"/>
      </dsp:txXfrm>
    </dsp:sp>
    <dsp:sp modelId="{1CD8ED8F-9B95-419F-BB7B-DF561627FF9C}">
      <dsp:nvSpPr>
        <dsp:cNvPr id="0" name=""/>
        <dsp:cNvSpPr/>
      </dsp:nvSpPr>
      <dsp:spPr>
        <a:xfrm>
          <a:off x="2280128" y="4407311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72CFB-06AC-43C1-8696-ABA3EF979F6A}">
      <dsp:nvSpPr>
        <dsp:cNvPr id="0" name=""/>
        <dsp:cNvSpPr/>
      </dsp:nvSpPr>
      <dsp:spPr>
        <a:xfrm>
          <a:off x="2280128" y="4407311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73A2B-A85A-4949-848A-FBEE175371B9}">
      <dsp:nvSpPr>
        <dsp:cNvPr id="0" name=""/>
        <dsp:cNvSpPr/>
      </dsp:nvSpPr>
      <dsp:spPr>
        <a:xfrm>
          <a:off x="2021637" y="4500368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PPMD</a:t>
          </a:r>
        </a:p>
      </dsp:txBody>
      <dsp:txXfrm>
        <a:off x="2021637" y="4500368"/>
        <a:ext cx="1033966" cy="330869"/>
      </dsp:txXfrm>
    </dsp:sp>
    <dsp:sp modelId="{3F18B85F-6A28-4714-8E12-82A7B9015ACA}">
      <dsp:nvSpPr>
        <dsp:cNvPr id="0" name=""/>
        <dsp:cNvSpPr/>
      </dsp:nvSpPr>
      <dsp:spPr>
        <a:xfrm>
          <a:off x="2280128" y="5141427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AA669-B35B-434C-8053-EECE8C7C51E9}">
      <dsp:nvSpPr>
        <dsp:cNvPr id="0" name=""/>
        <dsp:cNvSpPr/>
      </dsp:nvSpPr>
      <dsp:spPr>
        <a:xfrm>
          <a:off x="2280128" y="5141427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7276E-41B6-4CA2-AD8C-A6CD825F45BB}">
      <dsp:nvSpPr>
        <dsp:cNvPr id="0" name=""/>
        <dsp:cNvSpPr/>
      </dsp:nvSpPr>
      <dsp:spPr>
        <a:xfrm>
          <a:off x="2021637" y="5234484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NGOs</a:t>
          </a:r>
        </a:p>
      </dsp:txBody>
      <dsp:txXfrm>
        <a:off x="2021637" y="5234484"/>
        <a:ext cx="1033966" cy="330869"/>
      </dsp:txXfrm>
    </dsp:sp>
    <dsp:sp modelId="{AB37F157-E102-4F13-A8A0-513E40D1D4F0}">
      <dsp:nvSpPr>
        <dsp:cNvPr id="0" name=""/>
        <dsp:cNvSpPr/>
      </dsp:nvSpPr>
      <dsp:spPr>
        <a:xfrm>
          <a:off x="2859149" y="2204962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171B0-F4A2-45AC-A783-4775E2CF2940}">
      <dsp:nvSpPr>
        <dsp:cNvPr id="0" name=""/>
        <dsp:cNvSpPr/>
      </dsp:nvSpPr>
      <dsp:spPr>
        <a:xfrm>
          <a:off x="2859149" y="2204962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F6DA3-934A-498E-9D2F-C7F31FE7FA1A}">
      <dsp:nvSpPr>
        <dsp:cNvPr id="0" name=""/>
        <dsp:cNvSpPr/>
      </dsp:nvSpPr>
      <dsp:spPr>
        <a:xfrm>
          <a:off x="2600658" y="2298019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CHO</a:t>
          </a:r>
        </a:p>
      </dsp:txBody>
      <dsp:txXfrm>
        <a:off x="2600658" y="2298019"/>
        <a:ext cx="1033966" cy="330869"/>
      </dsp:txXfrm>
    </dsp:sp>
    <dsp:sp modelId="{9BF7B496-9F80-4FD9-94A0-C1CEA8B055FE}">
      <dsp:nvSpPr>
        <dsp:cNvPr id="0" name=""/>
        <dsp:cNvSpPr/>
      </dsp:nvSpPr>
      <dsp:spPr>
        <a:xfrm>
          <a:off x="3531228" y="2939078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B3378-D130-46DE-BF7D-62456C1AE413}">
      <dsp:nvSpPr>
        <dsp:cNvPr id="0" name=""/>
        <dsp:cNvSpPr/>
      </dsp:nvSpPr>
      <dsp:spPr>
        <a:xfrm>
          <a:off x="3531228" y="2939078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08C37-8614-4FB3-B96D-084885979B61}">
      <dsp:nvSpPr>
        <dsp:cNvPr id="0" name=""/>
        <dsp:cNvSpPr/>
      </dsp:nvSpPr>
      <dsp:spPr>
        <a:xfrm>
          <a:off x="3272736" y="3032135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HC</a:t>
          </a:r>
        </a:p>
      </dsp:txBody>
      <dsp:txXfrm>
        <a:off x="3272736" y="3032135"/>
        <a:ext cx="1033966" cy="330869"/>
      </dsp:txXfrm>
    </dsp:sp>
    <dsp:sp modelId="{15AE0EF4-DECF-4A82-8074-9895EC82E31B}">
      <dsp:nvSpPr>
        <dsp:cNvPr id="0" name=""/>
        <dsp:cNvSpPr/>
      </dsp:nvSpPr>
      <dsp:spPr>
        <a:xfrm>
          <a:off x="3531228" y="3673195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E3273-AFEF-44FF-A1A0-AF4824592A49}">
      <dsp:nvSpPr>
        <dsp:cNvPr id="0" name=""/>
        <dsp:cNvSpPr/>
      </dsp:nvSpPr>
      <dsp:spPr>
        <a:xfrm>
          <a:off x="3531228" y="3673195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0A855-4678-4774-8E13-6961EC06E654}">
      <dsp:nvSpPr>
        <dsp:cNvPr id="0" name=""/>
        <dsp:cNvSpPr/>
      </dsp:nvSpPr>
      <dsp:spPr>
        <a:xfrm>
          <a:off x="3272736" y="3766252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Hospitals</a:t>
          </a:r>
        </a:p>
      </dsp:txBody>
      <dsp:txXfrm>
        <a:off x="3272736" y="3766252"/>
        <a:ext cx="1033966" cy="330869"/>
      </dsp:txXfrm>
    </dsp:sp>
    <dsp:sp modelId="{0E725F0E-3ABD-4264-8F67-17BEAE9E59D8}">
      <dsp:nvSpPr>
        <dsp:cNvPr id="0" name=""/>
        <dsp:cNvSpPr/>
      </dsp:nvSpPr>
      <dsp:spPr>
        <a:xfrm>
          <a:off x="3531228" y="4407311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3DF5-CF21-428E-B2FB-F62189041A1A}">
      <dsp:nvSpPr>
        <dsp:cNvPr id="0" name=""/>
        <dsp:cNvSpPr/>
      </dsp:nvSpPr>
      <dsp:spPr>
        <a:xfrm>
          <a:off x="3531228" y="4407311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E8E65-5D57-4B01-A0C8-FFD1FF969590}">
      <dsp:nvSpPr>
        <dsp:cNvPr id="0" name=""/>
        <dsp:cNvSpPr/>
      </dsp:nvSpPr>
      <dsp:spPr>
        <a:xfrm>
          <a:off x="3272736" y="4500368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PPMD</a:t>
          </a:r>
        </a:p>
      </dsp:txBody>
      <dsp:txXfrm>
        <a:off x="3272736" y="4500368"/>
        <a:ext cx="1033966" cy="330869"/>
      </dsp:txXfrm>
    </dsp:sp>
    <dsp:sp modelId="{2FFBC262-0523-4F3B-82F2-C23938E85903}">
      <dsp:nvSpPr>
        <dsp:cNvPr id="0" name=""/>
        <dsp:cNvSpPr/>
      </dsp:nvSpPr>
      <dsp:spPr>
        <a:xfrm>
          <a:off x="1608050" y="736730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EA59E-D347-4C78-888C-92EB9C7D4578}">
      <dsp:nvSpPr>
        <dsp:cNvPr id="0" name=""/>
        <dsp:cNvSpPr/>
      </dsp:nvSpPr>
      <dsp:spPr>
        <a:xfrm>
          <a:off x="1608050" y="736730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424FD-EA32-47FB-9A0E-710C83EA839F}">
      <dsp:nvSpPr>
        <dsp:cNvPr id="0" name=""/>
        <dsp:cNvSpPr/>
      </dsp:nvSpPr>
      <dsp:spPr>
        <a:xfrm>
          <a:off x="1349559" y="829787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NTRL</a:t>
          </a:r>
        </a:p>
      </dsp:txBody>
      <dsp:txXfrm>
        <a:off x="1349559" y="829787"/>
        <a:ext cx="1033966" cy="33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41388-7F91-4BCC-90AF-14AD0A341AA8}">
      <dsp:nvSpPr>
        <dsp:cNvPr id="0" name=""/>
        <dsp:cNvSpPr/>
      </dsp:nvSpPr>
      <dsp:spPr>
        <a:xfrm>
          <a:off x="2062995" y="519597"/>
          <a:ext cx="429096" cy="310189"/>
        </a:xfrm>
        <a:custGeom>
          <a:avLst/>
          <a:gdLst/>
          <a:ahLst/>
          <a:cxnLst/>
          <a:rect l="0" t="0" r="0" b="0"/>
          <a:pathLst>
            <a:path>
              <a:moveTo>
                <a:pt x="429096" y="0"/>
              </a:moveTo>
              <a:lnTo>
                <a:pt x="429096" y="310189"/>
              </a:lnTo>
              <a:lnTo>
                <a:pt x="0" y="31018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ACAE9-1165-4A2A-8074-E1648B96EE6B}">
      <dsp:nvSpPr>
        <dsp:cNvPr id="0" name=""/>
        <dsp:cNvSpPr/>
      </dsp:nvSpPr>
      <dsp:spPr>
        <a:xfrm>
          <a:off x="3117641" y="2721946"/>
          <a:ext cx="475624" cy="1778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8422"/>
              </a:lnTo>
              <a:lnTo>
                <a:pt x="475624" y="17784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CAB9B-1493-4A3D-A692-0585977DBEA5}">
      <dsp:nvSpPr>
        <dsp:cNvPr id="0" name=""/>
        <dsp:cNvSpPr/>
      </dsp:nvSpPr>
      <dsp:spPr>
        <a:xfrm>
          <a:off x="3117641" y="2721946"/>
          <a:ext cx="475624" cy="104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306"/>
              </a:lnTo>
              <a:lnTo>
                <a:pt x="475624" y="10443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A9C50-024F-4E1D-9E61-157DF6A96BE0}">
      <dsp:nvSpPr>
        <dsp:cNvPr id="0" name=""/>
        <dsp:cNvSpPr/>
      </dsp:nvSpPr>
      <dsp:spPr>
        <a:xfrm>
          <a:off x="3117641" y="2721946"/>
          <a:ext cx="475624" cy="310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189"/>
              </a:lnTo>
              <a:lnTo>
                <a:pt x="475624" y="3101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1DC5F-FC4F-4B75-A123-DD3E2E23D059}">
      <dsp:nvSpPr>
        <dsp:cNvPr id="0" name=""/>
        <dsp:cNvSpPr/>
      </dsp:nvSpPr>
      <dsp:spPr>
        <a:xfrm>
          <a:off x="2492091" y="1987829"/>
          <a:ext cx="625549" cy="217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566"/>
              </a:lnTo>
              <a:lnTo>
                <a:pt x="625549" y="108566"/>
              </a:lnTo>
              <a:lnTo>
                <a:pt x="625549" y="2171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2C17C-7EF2-4AF5-9A1B-FD554D20E14D}">
      <dsp:nvSpPr>
        <dsp:cNvPr id="0" name=""/>
        <dsp:cNvSpPr/>
      </dsp:nvSpPr>
      <dsp:spPr>
        <a:xfrm>
          <a:off x="1866542" y="3456062"/>
          <a:ext cx="475624" cy="1778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8422"/>
              </a:lnTo>
              <a:lnTo>
                <a:pt x="475624" y="17784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8697D-B5AE-45C8-8F4C-A37FE3318FBA}">
      <dsp:nvSpPr>
        <dsp:cNvPr id="0" name=""/>
        <dsp:cNvSpPr/>
      </dsp:nvSpPr>
      <dsp:spPr>
        <a:xfrm>
          <a:off x="1866542" y="3456062"/>
          <a:ext cx="475624" cy="104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306"/>
              </a:lnTo>
              <a:lnTo>
                <a:pt x="475624" y="10443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2F2AE-EED7-45DC-90F4-679169127045}">
      <dsp:nvSpPr>
        <dsp:cNvPr id="0" name=""/>
        <dsp:cNvSpPr/>
      </dsp:nvSpPr>
      <dsp:spPr>
        <a:xfrm>
          <a:off x="1866542" y="3456062"/>
          <a:ext cx="475624" cy="310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189"/>
              </a:lnTo>
              <a:lnTo>
                <a:pt x="475624" y="3101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E720F-26F3-4513-B36C-AD58F7B76B73}">
      <dsp:nvSpPr>
        <dsp:cNvPr id="0" name=""/>
        <dsp:cNvSpPr/>
      </dsp:nvSpPr>
      <dsp:spPr>
        <a:xfrm>
          <a:off x="1820822" y="2721946"/>
          <a:ext cx="91440" cy="217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1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2122C-EA1A-4CB5-9AB0-5C0147D6D57F}">
      <dsp:nvSpPr>
        <dsp:cNvPr id="0" name=""/>
        <dsp:cNvSpPr/>
      </dsp:nvSpPr>
      <dsp:spPr>
        <a:xfrm>
          <a:off x="1866542" y="1987829"/>
          <a:ext cx="625549" cy="217132"/>
        </a:xfrm>
        <a:custGeom>
          <a:avLst/>
          <a:gdLst/>
          <a:ahLst/>
          <a:cxnLst/>
          <a:rect l="0" t="0" r="0" b="0"/>
          <a:pathLst>
            <a:path>
              <a:moveTo>
                <a:pt x="625549" y="0"/>
              </a:moveTo>
              <a:lnTo>
                <a:pt x="625549" y="108566"/>
              </a:lnTo>
              <a:lnTo>
                <a:pt x="0" y="108566"/>
              </a:lnTo>
              <a:lnTo>
                <a:pt x="0" y="2171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C6494-3ECD-4339-8C39-6986B84E86FC}">
      <dsp:nvSpPr>
        <dsp:cNvPr id="0" name=""/>
        <dsp:cNvSpPr/>
      </dsp:nvSpPr>
      <dsp:spPr>
        <a:xfrm>
          <a:off x="2446371" y="519597"/>
          <a:ext cx="91440" cy="951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512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8E2A6-C0F2-4575-B83A-0F2855A8E6A3}">
      <dsp:nvSpPr>
        <dsp:cNvPr id="0" name=""/>
        <dsp:cNvSpPr/>
      </dsp:nvSpPr>
      <dsp:spPr>
        <a:xfrm>
          <a:off x="2233600" y="2614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8D679-F5F2-4E89-BD76-3831B6B0308C}">
      <dsp:nvSpPr>
        <dsp:cNvPr id="0" name=""/>
        <dsp:cNvSpPr/>
      </dsp:nvSpPr>
      <dsp:spPr>
        <a:xfrm>
          <a:off x="2233600" y="2614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1ED38-9AA8-4B96-8ED1-7E3A48491A57}">
      <dsp:nvSpPr>
        <dsp:cNvPr id="0" name=""/>
        <dsp:cNvSpPr/>
      </dsp:nvSpPr>
      <dsp:spPr>
        <a:xfrm>
          <a:off x="1975108" y="95671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IDO-NTP</a:t>
          </a:r>
        </a:p>
      </dsp:txBody>
      <dsp:txXfrm>
        <a:off x="1975108" y="95671"/>
        <a:ext cx="1033966" cy="330869"/>
      </dsp:txXfrm>
    </dsp:sp>
    <dsp:sp modelId="{DA0A9DA0-B7B8-41EA-9257-51E112E6875C}">
      <dsp:nvSpPr>
        <dsp:cNvPr id="0" name=""/>
        <dsp:cNvSpPr/>
      </dsp:nvSpPr>
      <dsp:spPr>
        <a:xfrm>
          <a:off x="2233600" y="1470846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BCCA1-2808-4DD7-B1F3-256D5C587F04}">
      <dsp:nvSpPr>
        <dsp:cNvPr id="0" name=""/>
        <dsp:cNvSpPr/>
      </dsp:nvSpPr>
      <dsp:spPr>
        <a:xfrm>
          <a:off x="2233600" y="1470846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AF7B3-FEFF-451E-B118-EDDC7C6107E8}">
      <dsp:nvSpPr>
        <dsp:cNvPr id="0" name=""/>
        <dsp:cNvSpPr/>
      </dsp:nvSpPr>
      <dsp:spPr>
        <a:xfrm>
          <a:off x="1975108" y="1563903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RHO</a:t>
          </a:r>
        </a:p>
      </dsp:txBody>
      <dsp:txXfrm>
        <a:off x="1975108" y="1563903"/>
        <a:ext cx="1033966" cy="330869"/>
      </dsp:txXfrm>
    </dsp:sp>
    <dsp:sp modelId="{F90812D5-E440-45A8-99F1-FD3738C4E543}">
      <dsp:nvSpPr>
        <dsp:cNvPr id="0" name=""/>
        <dsp:cNvSpPr/>
      </dsp:nvSpPr>
      <dsp:spPr>
        <a:xfrm>
          <a:off x="1608050" y="2204962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BF45A-358E-47DF-B08C-03EF8C336716}">
      <dsp:nvSpPr>
        <dsp:cNvPr id="0" name=""/>
        <dsp:cNvSpPr/>
      </dsp:nvSpPr>
      <dsp:spPr>
        <a:xfrm>
          <a:off x="1608050" y="2204962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3EA1A-3A9F-46F4-8A12-01C7F7F19920}">
      <dsp:nvSpPr>
        <dsp:cNvPr id="0" name=""/>
        <dsp:cNvSpPr/>
      </dsp:nvSpPr>
      <dsp:spPr>
        <a:xfrm>
          <a:off x="1349559" y="2298019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PHO</a:t>
          </a:r>
        </a:p>
      </dsp:txBody>
      <dsp:txXfrm>
        <a:off x="1349559" y="2298019"/>
        <a:ext cx="1033966" cy="330869"/>
      </dsp:txXfrm>
    </dsp:sp>
    <dsp:sp modelId="{7C2AADE0-2950-4806-9BFA-CEE8E8107953}">
      <dsp:nvSpPr>
        <dsp:cNvPr id="0" name=""/>
        <dsp:cNvSpPr/>
      </dsp:nvSpPr>
      <dsp:spPr>
        <a:xfrm>
          <a:off x="1608050" y="2939078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24019-EECA-49A7-9EB1-4F401D1044B8}">
      <dsp:nvSpPr>
        <dsp:cNvPr id="0" name=""/>
        <dsp:cNvSpPr/>
      </dsp:nvSpPr>
      <dsp:spPr>
        <a:xfrm>
          <a:off x="1608050" y="2939078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22D9A-6D9B-41F8-8B0C-6891A88EAC25}">
      <dsp:nvSpPr>
        <dsp:cNvPr id="0" name=""/>
        <dsp:cNvSpPr/>
      </dsp:nvSpPr>
      <dsp:spPr>
        <a:xfrm>
          <a:off x="1349559" y="3032135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RHU</a:t>
          </a:r>
        </a:p>
      </dsp:txBody>
      <dsp:txXfrm>
        <a:off x="1349559" y="3032135"/>
        <a:ext cx="1033966" cy="330869"/>
      </dsp:txXfrm>
    </dsp:sp>
    <dsp:sp modelId="{AE32D88F-BFAC-44CC-BB38-12A5871A2FC2}">
      <dsp:nvSpPr>
        <dsp:cNvPr id="0" name=""/>
        <dsp:cNvSpPr/>
      </dsp:nvSpPr>
      <dsp:spPr>
        <a:xfrm>
          <a:off x="2280128" y="3673195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26864-4ED8-4F57-8B1A-B63634791A81}">
      <dsp:nvSpPr>
        <dsp:cNvPr id="0" name=""/>
        <dsp:cNvSpPr/>
      </dsp:nvSpPr>
      <dsp:spPr>
        <a:xfrm>
          <a:off x="2280128" y="3673195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A6AEF-AC73-4E53-9F7A-5BC96099EE1B}">
      <dsp:nvSpPr>
        <dsp:cNvPr id="0" name=""/>
        <dsp:cNvSpPr/>
      </dsp:nvSpPr>
      <dsp:spPr>
        <a:xfrm>
          <a:off x="2021637" y="3766252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Municipal Hospitals</a:t>
          </a:r>
        </a:p>
      </dsp:txBody>
      <dsp:txXfrm>
        <a:off x="2021637" y="3766252"/>
        <a:ext cx="1033966" cy="330869"/>
      </dsp:txXfrm>
    </dsp:sp>
    <dsp:sp modelId="{1CD8ED8F-9B95-419F-BB7B-DF561627FF9C}">
      <dsp:nvSpPr>
        <dsp:cNvPr id="0" name=""/>
        <dsp:cNvSpPr/>
      </dsp:nvSpPr>
      <dsp:spPr>
        <a:xfrm>
          <a:off x="2280128" y="4407311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72CFB-06AC-43C1-8696-ABA3EF979F6A}">
      <dsp:nvSpPr>
        <dsp:cNvPr id="0" name=""/>
        <dsp:cNvSpPr/>
      </dsp:nvSpPr>
      <dsp:spPr>
        <a:xfrm>
          <a:off x="2280128" y="4407311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73A2B-A85A-4949-848A-FBEE175371B9}">
      <dsp:nvSpPr>
        <dsp:cNvPr id="0" name=""/>
        <dsp:cNvSpPr/>
      </dsp:nvSpPr>
      <dsp:spPr>
        <a:xfrm>
          <a:off x="2021637" y="4500368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PPMD</a:t>
          </a:r>
        </a:p>
      </dsp:txBody>
      <dsp:txXfrm>
        <a:off x="2021637" y="4500368"/>
        <a:ext cx="1033966" cy="330869"/>
      </dsp:txXfrm>
    </dsp:sp>
    <dsp:sp modelId="{3F18B85F-6A28-4714-8E12-82A7B9015ACA}">
      <dsp:nvSpPr>
        <dsp:cNvPr id="0" name=""/>
        <dsp:cNvSpPr/>
      </dsp:nvSpPr>
      <dsp:spPr>
        <a:xfrm>
          <a:off x="2280128" y="5141427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AA669-B35B-434C-8053-EECE8C7C51E9}">
      <dsp:nvSpPr>
        <dsp:cNvPr id="0" name=""/>
        <dsp:cNvSpPr/>
      </dsp:nvSpPr>
      <dsp:spPr>
        <a:xfrm>
          <a:off x="2280128" y="5141427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7276E-41B6-4CA2-AD8C-A6CD825F45BB}">
      <dsp:nvSpPr>
        <dsp:cNvPr id="0" name=""/>
        <dsp:cNvSpPr/>
      </dsp:nvSpPr>
      <dsp:spPr>
        <a:xfrm>
          <a:off x="2021637" y="5234484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NGOs</a:t>
          </a:r>
        </a:p>
      </dsp:txBody>
      <dsp:txXfrm>
        <a:off x="2021637" y="5234484"/>
        <a:ext cx="1033966" cy="330869"/>
      </dsp:txXfrm>
    </dsp:sp>
    <dsp:sp modelId="{AB37F157-E102-4F13-A8A0-513E40D1D4F0}">
      <dsp:nvSpPr>
        <dsp:cNvPr id="0" name=""/>
        <dsp:cNvSpPr/>
      </dsp:nvSpPr>
      <dsp:spPr>
        <a:xfrm>
          <a:off x="2859149" y="2204962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171B0-F4A2-45AC-A783-4775E2CF2940}">
      <dsp:nvSpPr>
        <dsp:cNvPr id="0" name=""/>
        <dsp:cNvSpPr/>
      </dsp:nvSpPr>
      <dsp:spPr>
        <a:xfrm>
          <a:off x="2859149" y="2204962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F6DA3-934A-498E-9D2F-C7F31FE7FA1A}">
      <dsp:nvSpPr>
        <dsp:cNvPr id="0" name=""/>
        <dsp:cNvSpPr/>
      </dsp:nvSpPr>
      <dsp:spPr>
        <a:xfrm>
          <a:off x="2600658" y="2298019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CHO</a:t>
          </a:r>
        </a:p>
      </dsp:txBody>
      <dsp:txXfrm>
        <a:off x="2600658" y="2298019"/>
        <a:ext cx="1033966" cy="330869"/>
      </dsp:txXfrm>
    </dsp:sp>
    <dsp:sp modelId="{9BF7B496-9F80-4FD9-94A0-C1CEA8B055FE}">
      <dsp:nvSpPr>
        <dsp:cNvPr id="0" name=""/>
        <dsp:cNvSpPr/>
      </dsp:nvSpPr>
      <dsp:spPr>
        <a:xfrm>
          <a:off x="3531228" y="2939078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B3378-D130-46DE-BF7D-62456C1AE413}">
      <dsp:nvSpPr>
        <dsp:cNvPr id="0" name=""/>
        <dsp:cNvSpPr/>
      </dsp:nvSpPr>
      <dsp:spPr>
        <a:xfrm>
          <a:off x="3531228" y="2939078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08C37-8614-4FB3-B96D-084885979B61}">
      <dsp:nvSpPr>
        <dsp:cNvPr id="0" name=""/>
        <dsp:cNvSpPr/>
      </dsp:nvSpPr>
      <dsp:spPr>
        <a:xfrm>
          <a:off x="3272736" y="3032135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HC</a:t>
          </a:r>
        </a:p>
      </dsp:txBody>
      <dsp:txXfrm>
        <a:off x="3272736" y="3032135"/>
        <a:ext cx="1033966" cy="330869"/>
      </dsp:txXfrm>
    </dsp:sp>
    <dsp:sp modelId="{15AE0EF4-DECF-4A82-8074-9895EC82E31B}">
      <dsp:nvSpPr>
        <dsp:cNvPr id="0" name=""/>
        <dsp:cNvSpPr/>
      </dsp:nvSpPr>
      <dsp:spPr>
        <a:xfrm>
          <a:off x="3531228" y="3673195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E3273-AFEF-44FF-A1A0-AF4824592A49}">
      <dsp:nvSpPr>
        <dsp:cNvPr id="0" name=""/>
        <dsp:cNvSpPr/>
      </dsp:nvSpPr>
      <dsp:spPr>
        <a:xfrm>
          <a:off x="3531228" y="3673195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0A855-4678-4774-8E13-6961EC06E654}">
      <dsp:nvSpPr>
        <dsp:cNvPr id="0" name=""/>
        <dsp:cNvSpPr/>
      </dsp:nvSpPr>
      <dsp:spPr>
        <a:xfrm>
          <a:off x="3272736" y="3766252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Hospitals</a:t>
          </a:r>
        </a:p>
      </dsp:txBody>
      <dsp:txXfrm>
        <a:off x="3272736" y="3766252"/>
        <a:ext cx="1033966" cy="330869"/>
      </dsp:txXfrm>
    </dsp:sp>
    <dsp:sp modelId="{0E725F0E-3ABD-4264-8F67-17BEAE9E59D8}">
      <dsp:nvSpPr>
        <dsp:cNvPr id="0" name=""/>
        <dsp:cNvSpPr/>
      </dsp:nvSpPr>
      <dsp:spPr>
        <a:xfrm>
          <a:off x="3531228" y="4407311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3DF5-CF21-428E-B2FB-F62189041A1A}">
      <dsp:nvSpPr>
        <dsp:cNvPr id="0" name=""/>
        <dsp:cNvSpPr/>
      </dsp:nvSpPr>
      <dsp:spPr>
        <a:xfrm>
          <a:off x="3531228" y="4407311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E8E65-5D57-4B01-A0C8-FFD1FF969590}">
      <dsp:nvSpPr>
        <dsp:cNvPr id="0" name=""/>
        <dsp:cNvSpPr/>
      </dsp:nvSpPr>
      <dsp:spPr>
        <a:xfrm>
          <a:off x="3272736" y="4500368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PPMD</a:t>
          </a:r>
        </a:p>
      </dsp:txBody>
      <dsp:txXfrm>
        <a:off x="3272736" y="4500368"/>
        <a:ext cx="1033966" cy="330869"/>
      </dsp:txXfrm>
    </dsp:sp>
    <dsp:sp modelId="{2FFBC262-0523-4F3B-82F2-C23938E85903}">
      <dsp:nvSpPr>
        <dsp:cNvPr id="0" name=""/>
        <dsp:cNvSpPr/>
      </dsp:nvSpPr>
      <dsp:spPr>
        <a:xfrm>
          <a:off x="1608050" y="736730"/>
          <a:ext cx="516983" cy="516983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EA59E-D347-4C78-888C-92EB9C7D4578}">
      <dsp:nvSpPr>
        <dsp:cNvPr id="0" name=""/>
        <dsp:cNvSpPr/>
      </dsp:nvSpPr>
      <dsp:spPr>
        <a:xfrm>
          <a:off x="1608050" y="736730"/>
          <a:ext cx="516983" cy="516983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424FD-EA32-47FB-9A0E-710C83EA839F}">
      <dsp:nvSpPr>
        <dsp:cNvPr id="0" name=""/>
        <dsp:cNvSpPr/>
      </dsp:nvSpPr>
      <dsp:spPr>
        <a:xfrm>
          <a:off x="1349559" y="829787"/>
          <a:ext cx="1033966" cy="330869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NTRL</a:t>
          </a:r>
        </a:p>
      </dsp:txBody>
      <dsp:txXfrm>
        <a:off x="1349559" y="829787"/>
        <a:ext cx="1033966" cy="3308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41A4B-8892-448E-9736-FFAC80A1579E}">
      <dsp:nvSpPr>
        <dsp:cNvPr id="0" name=""/>
        <dsp:cNvSpPr/>
      </dsp:nvSpPr>
      <dsp:spPr>
        <a:xfrm>
          <a:off x="0" y="3498654"/>
          <a:ext cx="7199313" cy="79867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1</a:t>
          </a:r>
          <a:r>
            <a:rPr lang="en-US" sz="2900" kern="1200" baseline="30000" dirty="0"/>
            <a:t>st</a:t>
          </a:r>
          <a:r>
            <a:rPr lang="en-US" sz="2900" kern="1200" dirty="0"/>
            <a:t> week</a:t>
          </a:r>
        </a:p>
      </dsp:txBody>
      <dsp:txXfrm>
        <a:off x="0" y="3498654"/>
        <a:ext cx="2159793" cy="798673"/>
      </dsp:txXfrm>
    </dsp:sp>
    <dsp:sp modelId="{87411F0A-1F5E-4C7C-B1D7-6F52B36EF011}">
      <dsp:nvSpPr>
        <dsp:cNvPr id="0" name=""/>
        <dsp:cNvSpPr/>
      </dsp:nvSpPr>
      <dsp:spPr>
        <a:xfrm>
          <a:off x="0" y="2566868"/>
          <a:ext cx="7199313" cy="79867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2</a:t>
          </a:r>
          <a:r>
            <a:rPr lang="en-US" sz="2900" kern="1200" baseline="30000" dirty="0"/>
            <a:t>nd</a:t>
          </a:r>
          <a:r>
            <a:rPr lang="en-US" sz="2900" kern="1200" dirty="0"/>
            <a:t> week</a:t>
          </a:r>
        </a:p>
      </dsp:txBody>
      <dsp:txXfrm>
        <a:off x="0" y="2566868"/>
        <a:ext cx="2159793" cy="798673"/>
      </dsp:txXfrm>
    </dsp:sp>
    <dsp:sp modelId="{06CCEE77-4A39-49E6-8ECA-45C5B2203FC8}">
      <dsp:nvSpPr>
        <dsp:cNvPr id="0" name=""/>
        <dsp:cNvSpPr/>
      </dsp:nvSpPr>
      <dsp:spPr>
        <a:xfrm>
          <a:off x="0" y="1635082"/>
          <a:ext cx="7199313" cy="79867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</a:t>
          </a:r>
          <a:r>
            <a:rPr lang="en-US" sz="2900" kern="1200" baseline="30000" dirty="0"/>
            <a:t>rd</a:t>
          </a:r>
          <a:r>
            <a:rPr lang="en-US" sz="2900" kern="1200" dirty="0"/>
            <a:t> week</a:t>
          </a:r>
        </a:p>
      </dsp:txBody>
      <dsp:txXfrm>
        <a:off x="0" y="1635082"/>
        <a:ext cx="2159793" cy="798673"/>
      </dsp:txXfrm>
    </dsp:sp>
    <dsp:sp modelId="{BED1A9C5-4AA1-4BA2-9F51-ED828645DADC}">
      <dsp:nvSpPr>
        <dsp:cNvPr id="0" name=""/>
        <dsp:cNvSpPr/>
      </dsp:nvSpPr>
      <dsp:spPr>
        <a:xfrm>
          <a:off x="0" y="703296"/>
          <a:ext cx="7199313" cy="79867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 dirty="0"/>
        </a:p>
      </dsp:txBody>
      <dsp:txXfrm>
        <a:off x="0" y="703296"/>
        <a:ext cx="2159793" cy="798673"/>
      </dsp:txXfrm>
    </dsp:sp>
    <dsp:sp modelId="{E4E828B8-B5D7-4962-8EAF-E027CC319A00}">
      <dsp:nvSpPr>
        <dsp:cNvPr id="0" name=""/>
        <dsp:cNvSpPr/>
      </dsp:nvSpPr>
      <dsp:spPr>
        <a:xfrm>
          <a:off x="3459466" y="769852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IDO-NTP</a:t>
          </a:r>
        </a:p>
      </dsp:txBody>
      <dsp:txXfrm>
        <a:off x="3478960" y="789346"/>
        <a:ext cx="959354" cy="626573"/>
      </dsp:txXfrm>
    </dsp:sp>
    <dsp:sp modelId="{DCF48A33-54A1-4675-B83C-2F78DCED410B}">
      <dsp:nvSpPr>
        <dsp:cNvPr id="0" name=""/>
        <dsp:cNvSpPr/>
      </dsp:nvSpPr>
      <dsp:spPr>
        <a:xfrm>
          <a:off x="3912917" y="1435414"/>
          <a:ext cx="91440" cy="26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62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706E2-0F09-47BF-93FE-AB3793634BAC}">
      <dsp:nvSpPr>
        <dsp:cNvPr id="0" name=""/>
        <dsp:cNvSpPr/>
      </dsp:nvSpPr>
      <dsp:spPr>
        <a:xfrm>
          <a:off x="3459466" y="1701638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RHO</a:t>
          </a:r>
        </a:p>
      </dsp:txBody>
      <dsp:txXfrm>
        <a:off x="3478960" y="1721132"/>
        <a:ext cx="959354" cy="626573"/>
      </dsp:txXfrm>
    </dsp:sp>
    <dsp:sp modelId="{488C159E-2426-4637-AA78-C8FF1D4689CA}">
      <dsp:nvSpPr>
        <dsp:cNvPr id="0" name=""/>
        <dsp:cNvSpPr/>
      </dsp:nvSpPr>
      <dsp:spPr>
        <a:xfrm>
          <a:off x="2660792" y="2367200"/>
          <a:ext cx="1297844" cy="266224"/>
        </a:xfrm>
        <a:custGeom>
          <a:avLst/>
          <a:gdLst/>
          <a:ahLst/>
          <a:cxnLst/>
          <a:rect l="0" t="0" r="0" b="0"/>
          <a:pathLst>
            <a:path>
              <a:moveTo>
                <a:pt x="1297844" y="0"/>
              </a:moveTo>
              <a:lnTo>
                <a:pt x="1297844" y="133112"/>
              </a:lnTo>
              <a:lnTo>
                <a:pt x="0" y="133112"/>
              </a:lnTo>
              <a:lnTo>
                <a:pt x="0" y="2662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6C410-3001-4D35-BA60-6AEF3F5AFA9C}">
      <dsp:nvSpPr>
        <dsp:cNvPr id="0" name=""/>
        <dsp:cNvSpPr/>
      </dsp:nvSpPr>
      <dsp:spPr>
        <a:xfrm>
          <a:off x="2161621" y="2633424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PHO</a:t>
          </a:r>
        </a:p>
      </dsp:txBody>
      <dsp:txXfrm>
        <a:off x="2181115" y="2652918"/>
        <a:ext cx="959354" cy="626573"/>
      </dsp:txXfrm>
    </dsp:sp>
    <dsp:sp modelId="{C33190BE-41A3-43DD-AA28-01846B392688}">
      <dsp:nvSpPr>
        <dsp:cNvPr id="0" name=""/>
        <dsp:cNvSpPr/>
      </dsp:nvSpPr>
      <dsp:spPr>
        <a:xfrm>
          <a:off x="2615072" y="3298986"/>
          <a:ext cx="91440" cy="26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62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A6F2B0-5F23-409A-B732-CF2CED3B5C86}">
      <dsp:nvSpPr>
        <dsp:cNvPr id="0" name=""/>
        <dsp:cNvSpPr/>
      </dsp:nvSpPr>
      <dsp:spPr>
        <a:xfrm>
          <a:off x="2161621" y="3565210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RHU</a:t>
          </a:r>
        </a:p>
      </dsp:txBody>
      <dsp:txXfrm>
        <a:off x="2181115" y="3584704"/>
        <a:ext cx="959354" cy="626573"/>
      </dsp:txXfrm>
    </dsp:sp>
    <dsp:sp modelId="{AFCBD9E4-4D0B-4B1A-8D89-7A8AC08492AE}">
      <dsp:nvSpPr>
        <dsp:cNvPr id="0" name=""/>
        <dsp:cNvSpPr/>
      </dsp:nvSpPr>
      <dsp:spPr>
        <a:xfrm>
          <a:off x="3958637" y="2367200"/>
          <a:ext cx="1297844" cy="266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112"/>
              </a:lnTo>
              <a:lnTo>
                <a:pt x="1297844" y="133112"/>
              </a:lnTo>
              <a:lnTo>
                <a:pt x="1297844" y="2662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E916F-17E5-4B63-B533-FCFD691BEE78}">
      <dsp:nvSpPr>
        <dsp:cNvPr id="0" name=""/>
        <dsp:cNvSpPr/>
      </dsp:nvSpPr>
      <dsp:spPr>
        <a:xfrm>
          <a:off x="4757311" y="2633424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CHO</a:t>
          </a:r>
        </a:p>
      </dsp:txBody>
      <dsp:txXfrm>
        <a:off x="4776805" y="2652918"/>
        <a:ext cx="959354" cy="626573"/>
      </dsp:txXfrm>
    </dsp:sp>
    <dsp:sp modelId="{F00CBAFE-441D-4386-BD6B-EB0146851E95}">
      <dsp:nvSpPr>
        <dsp:cNvPr id="0" name=""/>
        <dsp:cNvSpPr/>
      </dsp:nvSpPr>
      <dsp:spPr>
        <a:xfrm>
          <a:off x="3958637" y="3298986"/>
          <a:ext cx="1297844" cy="266224"/>
        </a:xfrm>
        <a:custGeom>
          <a:avLst/>
          <a:gdLst/>
          <a:ahLst/>
          <a:cxnLst/>
          <a:rect l="0" t="0" r="0" b="0"/>
          <a:pathLst>
            <a:path>
              <a:moveTo>
                <a:pt x="1297844" y="0"/>
              </a:moveTo>
              <a:lnTo>
                <a:pt x="1297844" y="133112"/>
              </a:lnTo>
              <a:lnTo>
                <a:pt x="0" y="133112"/>
              </a:lnTo>
              <a:lnTo>
                <a:pt x="0" y="2662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A1578-09F5-4C67-834A-A43D7D197E14}">
      <dsp:nvSpPr>
        <dsp:cNvPr id="0" name=""/>
        <dsp:cNvSpPr/>
      </dsp:nvSpPr>
      <dsp:spPr>
        <a:xfrm>
          <a:off x="3459466" y="3565210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HC</a:t>
          </a:r>
        </a:p>
      </dsp:txBody>
      <dsp:txXfrm>
        <a:off x="3478960" y="3584704"/>
        <a:ext cx="959354" cy="626573"/>
      </dsp:txXfrm>
    </dsp:sp>
    <dsp:sp modelId="{3C87387F-D06A-49AB-8CC3-6791FBB2A9E5}">
      <dsp:nvSpPr>
        <dsp:cNvPr id="0" name=""/>
        <dsp:cNvSpPr/>
      </dsp:nvSpPr>
      <dsp:spPr>
        <a:xfrm>
          <a:off x="5210762" y="3298986"/>
          <a:ext cx="91440" cy="26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62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3E3F3-4A68-4E7A-8A56-64530EA494E8}">
      <dsp:nvSpPr>
        <dsp:cNvPr id="0" name=""/>
        <dsp:cNvSpPr/>
      </dsp:nvSpPr>
      <dsp:spPr>
        <a:xfrm>
          <a:off x="4757311" y="3565210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Hospital</a:t>
          </a:r>
        </a:p>
      </dsp:txBody>
      <dsp:txXfrm>
        <a:off x="4776805" y="3584704"/>
        <a:ext cx="959354" cy="626573"/>
      </dsp:txXfrm>
    </dsp:sp>
    <dsp:sp modelId="{DEAE1874-7E10-44F7-84FF-9AF0D2D3E00E}">
      <dsp:nvSpPr>
        <dsp:cNvPr id="0" name=""/>
        <dsp:cNvSpPr/>
      </dsp:nvSpPr>
      <dsp:spPr>
        <a:xfrm>
          <a:off x="5256482" y="3298986"/>
          <a:ext cx="1297844" cy="266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112"/>
              </a:lnTo>
              <a:lnTo>
                <a:pt x="1297844" y="133112"/>
              </a:lnTo>
              <a:lnTo>
                <a:pt x="1297844" y="2662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92237-88CD-4F21-BD0F-90FC51CFD2EB}">
      <dsp:nvSpPr>
        <dsp:cNvPr id="0" name=""/>
        <dsp:cNvSpPr/>
      </dsp:nvSpPr>
      <dsp:spPr>
        <a:xfrm>
          <a:off x="6055156" y="3565210"/>
          <a:ext cx="998342" cy="665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PPMD</a:t>
          </a:r>
        </a:p>
      </dsp:txBody>
      <dsp:txXfrm>
        <a:off x="6074650" y="3584704"/>
        <a:ext cx="959354" cy="626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6073A-CBFB-483F-9C9F-CF8BA518F5C5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B75C-D5E8-40AE-A984-46EB14F1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9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32DF-1D5C-40C1-B1AD-E46D1B590769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01489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00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3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6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37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30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2FD28-FD00-43D0-95C3-38E6EA9D51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07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26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40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54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7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Recording has been discussed in previous chapters. This</a:t>
            </a:r>
            <a:r>
              <a:rPr lang="en-US" baseline="0" dirty="0"/>
              <a:t> presentation focuses only on reporting.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14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04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98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156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518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237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568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333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80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895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7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RECORDING</a:t>
            </a:r>
          </a:p>
          <a:p>
            <a:r>
              <a:rPr lang="en-US" dirty="0"/>
              <a:t>Put not</a:t>
            </a:r>
            <a:r>
              <a:rPr lang="en-US" baseline="0" dirty="0"/>
              <a:t> applicable/ not done</a:t>
            </a:r>
            <a:r>
              <a:rPr lang="en-US" dirty="0"/>
              <a:t> instead</a:t>
            </a:r>
            <a:r>
              <a:rPr lang="en-US" baseline="0" dirty="0"/>
              <a:t> of blank</a:t>
            </a:r>
          </a:p>
          <a:p>
            <a:r>
              <a:rPr lang="en-US" baseline="0" dirty="0"/>
              <a:t>Red line every quarter</a:t>
            </a:r>
          </a:p>
          <a:p>
            <a:r>
              <a:rPr lang="en-US" baseline="0" dirty="0"/>
              <a:t>Black ink except for positive results </a:t>
            </a:r>
            <a:r>
              <a:rPr lang="en-US" baseline="0"/>
              <a:t>which should be in red</a:t>
            </a:r>
          </a:p>
          <a:p>
            <a:endParaRPr lang="en-US" baseline="0" dirty="0"/>
          </a:p>
          <a:p>
            <a:r>
              <a:rPr lang="en-US" baseline="0" dirty="0"/>
              <a:t>REPORTING</a:t>
            </a:r>
          </a:p>
          <a:p>
            <a:r>
              <a:rPr lang="en-US" baseline="0" dirty="0"/>
              <a:t>Put zero instead of blanks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2FD28-FD00-43D0-95C3-38E6EA9D51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2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</a:t>
            </a:r>
            <a:r>
              <a:rPr lang="en-US" baseline="0" dirty="0"/>
              <a:t> page per quarter</a:t>
            </a:r>
          </a:p>
          <a:p>
            <a:r>
              <a:rPr lang="en-US" baseline="0" dirty="0" err="1"/>
              <a:t>iTIS</a:t>
            </a:r>
            <a:endParaRPr lang="en-US" baseline="0" dirty="0"/>
          </a:p>
          <a:p>
            <a:r>
              <a:rPr lang="en-US" dirty="0"/>
              <a:t>Soft vs hard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2FD28-FD00-43D0-95C3-38E6EA9D516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14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RECORDING</a:t>
            </a:r>
          </a:p>
          <a:p>
            <a:r>
              <a:rPr lang="en-US" dirty="0"/>
              <a:t>Put not</a:t>
            </a:r>
            <a:r>
              <a:rPr lang="en-US" baseline="0" dirty="0"/>
              <a:t> applicable/ not done</a:t>
            </a:r>
            <a:r>
              <a:rPr lang="en-US" dirty="0"/>
              <a:t> instead</a:t>
            </a:r>
            <a:r>
              <a:rPr lang="en-US" baseline="0" dirty="0"/>
              <a:t> of blank</a:t>
            </a:r>
          </a:p>
          <a:p>
            <a:r>
              <a:rPr lang="en-US" baseline="0" dirty="0"/>
              <a:t>Red line every quarter</a:t>
            </a:r>
          </a:p>
          <a:p>
            <a:r>
              <a:rPr lang="en-US" baseline="0" dirty="0"/>
              <a:t>Black ink except for positive results </a:t>
            </a:r>
            <a:r>
              <a:rPr lang="en-US" baseline="0"/>
              <a:t>which should be in red</a:t>
            </a:r>
          </a:p>
          <a:p>
            <a:endParaRPr lang="en-US" baseline="0" dirty="0"/>
          </a:p>
          <a:p>
            <a:r>
              <a:rPr lang="en-US" baseline="0" dirty="0"/>
              <a:t>REPORTING</a:t>
            </a:r>
          </a:p>
          <a:p>
            <a:r>
              <a:rPr lang="en-US" baseline="0" dirty="0"/>
              <a:t>Put zero instead of blanks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2FD28-FD00-43D0-95C3-38E6EA9D51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43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7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35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from the MSE chapter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2FD28-FD00-43D0-95C3-38E6EA9D51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64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50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B75C-D5E8-40AE-A984-46EB14F19A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9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5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79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68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362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07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1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0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0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4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2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9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5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9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171" y="145142"/>
            <a:ext cx="7199086" cy="7512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171" y="1041520"/>
            <a:ext cx="7199086" cy="4999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3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09800"/>
            <a:ext cx="6804227" cy="3657600"/>
          </a:xfrm>
        </p:spPr>
        <p:txBody>
          <a:bodyPr/>
          <a:lstStyle/>
          <a:p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edition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NTP MANUAL OF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</a:t>
            </a:r>
            <a:br>
              <a:rPr lang="en-US" dirty="0"/>
            </a:br>
            <a:r>
              <a:rPr lang="en-PH" sz="4800" dirty="0">
                <a:solidFill>
                  <a:schemeClr val="tx1"/>
                </a:solidFill>
              </a:rPr>
              <a:t>Reporting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7C3B40-66F7-49F1-BC07-C94071F447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66" y="467621"/>
            <a:ext cx="2612945" cy="928772"/>
          </a:xfrm>
          <a:prstGeom prst="rect">
            <a:avLst/>
          </a:prstGeom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02C8D457-AFA1-4D90-B84F-E510A6D3A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886200" y="558274"/>
            <a:ext cx="2935153" cy="838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BSPlogo-transparent.png">
            <a:extLst>
              <a:ext uri="{FF2B5EF4-FFF2-40B4-BE49-F238E27FC236}">
                <a16:creationId xmlns:a16="http://schemas.microsoft.com/office/drawing/2014/main" id="{7B04A8CB-024E-4D76-AE33-1F3AD324457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7374" y="500547"/>
            <a:ext cx="1022319" cy="895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1673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" y="646847"/>
            <a:ext cx="7101871" cy="554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Callout 2 (Border and Accent Bar) 1"/>
          <p:cNvSpPr/>
          <p:nvPr/>
        </p:nvSpPr>
        <p:spPr>
          <a:xfrm>
            <a:off x="6702189" y="127645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86"/>
              <a:gd name="adj6" fmla="val -895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Inspect test done (DSSM or </a:t>
            </a:r>
            <a:r>
              <a:rPr lang="en-US" dirty="0" err="1"/>
              <a:t>Xpert</a:t>
            </a:r>
            <a:r>
              <a:rPr lang="en-US" dirty="0"/>
              <a:t>)</a:t>
            </a:r>
          </a:p>
        </p:txBody>
      </p:sp>
      <p:sp>
        <p:nvSpPr>
          <p:cNvPr id="4" name="Line Callout 2 (Border and Accent Bar) 3"/>
          <p:cNvSpPr/>
          <p:nvPr/>
        </p:nvSpPr>
        <p:spPr>
          <a:xfrm>
            <a:off x="6728413" y="2424619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4229"/>
              <a:gd name="adj6" fmla="val -93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Inspect “history of treatment”</a:t>
            </a:r>
          </a:p>
        </p:txBody>
      </p:sp>
      <p:sp>
        <p:nvSpPr>
          <p:cNvPr id="5" name="Line Callout 2 (Border and Accent Bar) 4"/>
          <p:cNvSpPr/>
          <p:nvPr/>
        </p:nvSpPr>
        <p:spPr>
          <a:xfrm>
            <a:off x="6732896" y="358140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509"/>
              <a:gd name="adj6" fmla="val -2047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Inspect “examination result” if DSMM Positive or TBC Positive (MTB Detected)</a:t>
            </a:r>
          </a:p>
        </p:txBody>
      </p:sp>
      <p:sp>
        <p:nvSpPr>
          <p:cNvPr id="6" name="Line Callout 2 (Border and Accent Bar) 5"/>
          <p:cNvSpPr/>
          <p:nvPr/>
        </p:nvSpPr>
        <p:spPr>
          <a:xfrm>
            <a:off x="6732896" y="113447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4998"/>
              <a:gd name="adj6" fmla="val -2850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Inspect “reason for examination”; should be “diagnosis”</a:t>
            </a:r>
          </a:p>
        </p:txBody>
      </p:sp>
      <p:sp>
        <p:nvSpPr>
          <p:cNvPr id="7" name="Line Callout 2 (Border and Accent Bar) 6"/>
          <p:cNvSpPr/>
          <p:nvPr/>
        </p:nvSpPr>
        <p:spPr>
          <a:xfrm>
            <a:off x="6697037" y="5656729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818"/>
              <a:gd name="adj6" fmla="val -226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Inspect “reason for examination”; should be “follow-up”</a:t>
            </a:r>
          </a:p>
        </p:txBody>
      </p:sp>
      <p:sp>
        <p:nvSpPr>
          <p:cNvPr id="9" name="Line Callout 2 (Border and Accent Bar) 8"/>
          <p:cNvSpPr/>
          <p:nvPr/>
        </p:nvSpPr>
        <p:spPr>
          <a:xfrm>
            <a:off x="6732896" y="4800600"/>
            <a:ext cx="2133600" cy="685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1156"/>
              <a:gd name="adj6" fmla="val -229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Positivity rate = #3 / #2</a:t>
            </a:r>
          </a:p>
        </p:txBody>
      </p:sp>
    </p:spTree>
    <p:extLst>
      <p:ext uri="{BB962C8B-B14F-4D97-AF65-F5344CB8AC3E}">
        <p14:creationId xmlns:p14="http://schemas.microsoft.com/office/powerpoint/2010/main" val="1892636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0166"/>
              </p:ext>
            </p:extLst>
          </p:nvPr>
        </p:nvGraphicFramePr>
        <p:xfrm>
          <a:off x="518797" y="2209800"/>
          <a:ext cx="719931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EQA for                            TB Microscopy 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Validator (medical technologist) at the provincial or city Quality Assurance Center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PHO/CHO -&gt; RHO -&gt; NTRL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dirty="0"/>
                        <a:t>Current reportable quarter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EQA reports </a:t>
                      </a:r>
                      <a:endParaRPr lang="en-US" sz="22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05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" y="304800"/>
            <a:ext cx="897430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316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226" y="6858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3a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714652"/>
              </p:ext>
            </p:extLst>
          </p:nvPr>
        </p:nvGraphicFramePr>
        <p:xfrm>
          <a:off x="381000" y="2667000"/>
          <a:ext cx="7199312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Case Finding of Drug-susceptible TB Cases and IPT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 at the DOTS facility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PHO/CHO -&gt; 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dirty="0"/>
                        <a:t>Current reportable quarter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6a. Drug-susceptible TB Register</a:t>
                      </a:r>
                    </a:p>
                    <a:p>
                      <a:r>
                        <a:rPr lang="en-US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9. IPT Register</a:t>
                      </a:r>
                      <a:endParaRPr lang="en-US" sz="22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151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" y="876300"/>
            <a:ext cx="76708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Callout 2 (Border and Accent Bar) 8"/>
          <p:cNvSpPr/>
          <p:nvPr/>
        </p:nvSpPr>
        <p:spPr>
          <a:xfrm>
            <a:off x="6853518" y="5953836"/>
            <a:ext cx="2133600" cy="675564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5742"/>
              <a:gd name="adj6" fmla="val -855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Inspect age</a:t>
            </a:r>
          </a:p>
        </p:txBody>
      </p:sp>
      <p:sp>
        <p:nvSpPr>
          <p:cNvPr id="10" name="Line Callout 2 (Border and Accent Bar) 9"/>
          <p:cNvSpPr/>
          <p:nvPr/>
        </p:nvSpPr>
        <p:spPr>
          <a:xfrm>
            <a:off x="6853518" y="3752850"/>
            <a:ext cx="2133600" cy="12001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1843"/>
              <a:gd name="adj6" fmla="val -195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New and Relapse of BC and CD; Subtotal of A + B should equal C</a:t>
            </a:r>
          </a:p>
        </p:txBody>
      </p:sp>
      <p:sp>
        <p:nvSpPr>
          <p:cNvPr id="5" name="Line Callout 2 (Border and Accent Bar) 4"/>
          <p:cNvSpPr/>
          <p:nvPr/>
        </p:nvSpPr>
        <p:spPr>
          <a:xfrm>
            <a:off x="2460812" y="179294"/>
            <a:ext cx="2133600" cy="9144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793"/>
              <a:gd name="adj6" fmla="val -9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Inspect “bacteriologic status” if “BC”</a:t>
            </a:r>
          </a:p>
        </p:txBody>
      </p:sp>
      <p:sp>
        <p:nvSpPr>
          <p:cNvPr id="6" name="Line Callout 2 (Border and Accent Bar) 5"/>
          <p:cNvSpPr/>
          <p:nvPr/>
        </p:nvSpPr>
        <p:spPr>
          <a:xfrm>
            <a:off x="6858000" y="259080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0832"/>
              <a:gd name="adj6" fmla="val -706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Inspect “bacteriologic status” if “CD”</a:t>
            </a:r>
          </a:p>
        </p:txBody>
      </p:sp>
      <p:sp>
        <p:nvSpPr>
          <p:cNvPr id="7" name="Line Callout 2 (Border and Accent Bar) 6"/>
          <p:cNvSpPr/>
          <p:nvPr/>
        </p:nvSpPr>
        <p:spPr>
          <a:xfrm>
            <a:off x="5546165" y="199465"/>
            <a:ext cx="2133600" cy="5334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6817"/>
              <a:gd name="adj6" fmla="val -302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Inspect “registration group”</a:t>
            </a:r>
          </a:p>
        </p:txBody>
      </p:sp>
      <p:sp>
        <p:nvSpPr>
          <p:cNvPr id="8" name="Line Callout 2 (Border and Accent Bar) 7"/>
          <p:cNvSpPr/>
          <p:nvPr/>
        </p:nvSpPr>
        <p:spPr>
          <a:xfrm>
            <a:off x="6858000" y="876300"/>
            <a:ext cx="2133600" cy="762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187"/>
              <a:gd name="adj6" fmla="val -221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Inspect “sex”</a:t>
            </a:r>
          </a:p>
        </p:txBody>
      </p:sp>
      <p:sp>
        <p:nvSpPr>
          <p:cNvPr id="11" name="Line Callout 2 (Border and Accent Bar) 10"/>
          <p:cNvSpPr/>
          <p:nvPr/>
        </p:nvSpPr>
        <p:spPr>
          <a:xfrm>
            <a:off x="6858000" y="1713263"/>
            <a:ext cx="2133600" cy="762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8486"/>
              <a:gd name="adj6" fmla="val -254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Inspect “anatomical site”</a:t>
            </a:r>
          </a:p>
        </p:txBody>
      </p:sp>
    </p:spTree>
    <p:extLst>
      <p:ext uri="{BB962C8B-B14F-4D97-AF65-F5344CB8AC3E}">
        <p14:creationId xmlns:p14="http://schemas.microsoft.com/office/powerpoint/2010/main" val="1976999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446"/>
            <a:ext cx="5562600" cy="670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2 (Border and Accent Bar) 5"/>
          <p:cNvSpPr/>
          <p:nvPr/>
        </p:nvSpPr>
        <p:spPr>
          <a:xfrm>
            <a:off x="6564406" y="76198"/>
            <a:ext cx="2415988" cy="5334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255"/>
              <a:gd name="adj6" fmla="val -1286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Subtotal in A &amp; B should match with D</a:t>
            </a:r>
          </a:p>
        </p:txBody>
      </p:sp>
      <p:sp>
        <p:nvSpPr>
          <p:cNvPr id="8" name="Line Callout 2 (Border and Accent Bar) 7"/>
          <p:cNvSpPr/>
          <p:nvPr/>
        </p:nvSpPr>
        <p:spPr>
          <a:xfrm>
            <a:off x="6837829" y="205740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8588"/>
              <a:gd name="adj6" fmla="val -173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 for patients 15 y/o and above</a:t>
            </a:r>
          </a:p>
        </p:txBody>
      </p:sp>
      <p:sp>
        <p:nvSpPr>
          <p:cNvPr id="9" name="Line Callout 2 (Border and Accent Bar) 8"/>
          <p:cNvSpPr/>
          <p:nvPr/>
        </p:nvSpPr>
        <p:spPr>
          <a:xfrm>
            <a:off x="4946276" y="762000"/>
            <a:ext cx="4063621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4522"/>
              <a:gd name="adj6" fmla="val -879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Patients in E have been reported in A &amp; B</a:t>
            </a:r>
          </a:p>
          <a:p>
            <a:pPr algn="ctr"/>
            <a:r>
              <a:rPr lang="en-US" sz="1600" dirty="0"/>
              <a:t>Regardless of Classification &amp; </a:t>
            </a:r>
            <a:r>
              <a:rPr lang="en-US" sz="1600" dirty="0" err="1"/>
              <a:t>Reg</a:t>
            </a:r>
            <a:r>
              <a:rPr lang="en-US" sz="1600" dirty="0"/>
              <a:t> Group</a:t>
            </a:r>
          </a:p>
        </p:txBody>
      </p:sp>
      <p:sp>
        <p:nvSpPr>
          <p:cNvPr id="10" name="Line Callout 2 (Border and Accent Bar) 9"/>
          <p:cNvSpPr/>
          <p:nvPr/>
        </p:nvSpPr>
        <p:spPr>
          <a:xfrm>
            <a:off x="6705600" y="5410200"/>
            <a:ext cx="2133600" cy="5334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4528"/>
              <a:gd name="adj6" fmla="val -2267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Check “age”</a:t>
            </a:r>
          </a:p>
        </p:txBody>
      </p:sp>
    </p:spTree>
    <p:extLst>
      <p:ext uri="{BB962C8B-B14F-4D97-AF65-F5344CB8AC3E}">
        <p14:creationId xmlns:p14="http://schemas.microsoft.com/office/powerpoint/2010/main" val="1260041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226" y="6096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3b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278773"/>
              </p:ext>
            </p:extLst>
          </p:nvPr>
        </p:nvGraphicFramePr>
        <p:xfrm>
          <a:off x="381000" y="2514600"/>
          <a:ext cx="719931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Title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DR-TB Cases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 in DOTS facilities providing PMDT services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PHO/CHO -&gt; 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dirty="0"/>
                        <a:t>Current reportable quarter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6b. DR-TB Register</a:t>
                      </a:r>
                      <a:endParaRPr lang="en-US" sz="22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856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2"/>
            <a:ext cx="7918248" cy="686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Callout 2 (Border and Accent Bar) 6"/>
          <p:cNvSpPr/>
          <p:nvPr/>
        </p:nvSpPr>
        <p:spPr>
          <a:xfrm>
            <a:off x="6705600" y="30480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647"/>
              <a:gd name="adj6" fmla="val -1269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From Form 1. Presumptive TB </a:t>
            </a:r>
            <a:r>
              <a:rPr lang="en-US" dirty="0" err="1"/>
              <a:t>Masterlist</a:t>
            </a:r>
            <a:endParaRPr lang="en-US" dirty="0"/>
          </a:p>
        </p:txBody>
      </p:sp>
      <p:sp>
        <p:nvSpPr>
          <p:cNvPr id="8" name="Line Callout 2 (Border and Accent Bar) 7"/>
          <p:cNvSpPr/>
          <p:nvPr/>
        </p:nvSpPr>
        <p:spPr>
          <a:xfrm>
            <a:off x="6705600" y="1523999"/>
            <a:ext cx="2133600" cy="2057401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110"/>
              <a:gd name="adj6" fmla="val -191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From Form 6b.</a:t>
            </a:r>
          </a:p>
          <a:p>
            <a:pPr algn="ctr"/>
            <a:r>
              <a:rPr lang="en-US" dirty="0"/>
              <a:t>Inspect “bacteriologic status at start of treatment” and “registration group”</a:t>
            </a:r>
          </a:p>
        </p:txBody>
      </p:sp>
      <p:sp>
        <p:nvSpPr>
          <p:cNvPr id="9" name="Line Callout 2 (Border and Accent Bar) 8"/>
          <p:cNvSpPr/>
          <p:nvPr/>
        </p:nvSpPr>
        <p:spPr>
          <a:xfrm>
            <a:off x="6723529" y="3962400"/>
            <a:ext cx="2133600" cy="381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4489"/>
              <a:gd name="adj6" fmla="val -142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BC cases only</a:t>
            </a:r>
          </a:p>
        </p:txBody>
      </p:sp>
      <p:sp>
        <p:nvSpPr>
          <p:cNvPr id="10" name="Line Callout 2 (Border and Accent Bar) 9"/>
          <p:cNvSpPr/>
          <p:nvPr/>
        </p:nvSpPr>
        <p:spPr>
          <a:xfrm>
            <a:off x="6705600" y="541020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247"/>
              <a:gd name="adj6" fmla="val -1623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Among all registered patients</a:t>
            </a:r>
          </a:p>
        </p:txBody>
      </p:sp>
    </p:spTree>
    <p:extLst>
      <p:ext uri="{BB962C8B-B14F-4D97-AF65-F5344CB8AC3E}">
        <p14:creationId xmlns:p14="http://schemas.microsoft.com/office/powerpoint/2010/main" val="3364233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334"/>
            <a:ext cx="7199086" cy="751237"/>
          </a:xfrm>
        </p:spPr>
        <p:txBody>
          <a:bodyPr>
            <a:normAutofit/>
          </a:bodyPr>
          <a:lstStyle/>
          <a:p>
            <a:r>
              <a:rPr lang="en-US" sz="4000" dirty="0"/>
              <a:t>Report 4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659755"/>
              </p:ext>
            </p:extLst>
          </p:nvPr>
        </p:nvGraphicFramePr>
        <p:xfrm>
          <a:off x="381000" y="926571"/>
          <a:ext cx="757119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8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Drug and                                       Supply Inventory and Requirement</a:t>
                      </a:r>
                      <a:endParaRPr lang="en-US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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Designated health worker (nurse or midwife) in the DOTS facility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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provincial, city and RHO level, NTP nurse in coordination with the supply officer</a:t>
                      </a:r>
                      <a:endParaRPr lang="en-US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PHO/CHO -&gt;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Current reportable quarter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3a. Quarterly Report on Case Finding of Drug- susceptible TB and IPT for data on the number of TB cases treated and given IPT</a:t>
                      </a:r>
                    </a:p>
                    <a:p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1a. Quarterly Report on TB Microscopy and GX Laboratory Examinations for data on the number of patients undergoing laboratory examinations</a:t>
                      </a:r>
                    </a:p>
                    <a:p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─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cards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─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reports</a:t>
                      </a:r>
                      <a:endParaRPr lang="en-US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31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1759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38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32" y="5334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199086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The objectives of recording and reporting are to:</a:t>
            </a:r>
          </a:p>
          <a:p>
            <a:pPr lvl="0"/>
            <a:r>
              <a:rPr lang="en-US" sz="2000" dirty="0"/>
              <a:t>document patient and program information that would ensure high-quality patient care, a continuum of care among referred TB cases, and information sharing among health care providers; </a:t>
            </a:r>
          </a:p>
          <a:p>
            <a:pPr lvl="0"/>
            <a:r>
              <a:rPr lang="en-US" sz="2000" dirty="0"/>
              <a:t>provide tools to help staff in providing adequate services to individual patients; and</a:t>
            </a:r>
          </a:p>
          <a:p>
            <a:pPr lvl="0"/>
            <a:r>
              <a:rPr lang="en-US" sz="2000" dirty="0"/>
              <a:t>allow program managers at different levels of the health care system in the NTP to monitor and evaluate program performance in a standardized and internationally comparable manner. </a:t>
            </a:r>
          </a:p>
        </p:txBody>
      </p:sp>
    </p:spTree>
    <p:extLst>
      <p:ext uri="{BB962C8B-B14F-4D97-AF65-F5344CB8AC3E}">
        <p14:creationId xmlns:p14="http://schemas.microsoft.com/office/powerpoint/2010/main" val="2927747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3459"/>
            <a:ext cx="6934200" cy="6784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599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12659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5a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36805"/>
              </p:ext>
            </p:extLst>
          </p:nvPr>
        </p:nvGraphicFramePr>
        <p:xfrm>
          <a:off x="287890" y="1341504"/>
          <a:ext cx="71993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Treatment Outcome of  Drug-susceptible TB Cases</a:t>
                      </a:r>
                      <a:endParaRPr lang="en-US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 in the DOTS facility</a:t>
                      </a:r>
                      <a:endParaRPr lang="en-US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PHO/CHO -&gt; 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One 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year ago of current reportable quarter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6a. Drug-susceptible TB Register </a:t>
                      </a:r>
                      <a:endParaRPr lang="en-US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99867"/>
              </p:ext>
            </p:extLst>
          </p:nvPr>
        </p:nvGraphicFramePr>
        <p:xfrm>
          <a:off x="275858" y="4191000"/>
          <a:ext cx="8305800" cy="2425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9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Reporting Period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Cohort of Patients to be Reported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en-US" sz="1700" baseline="30000" dirty="0">
                          <a:effectLst/>
                        </a:rPr>
                        <a:t>st</a:t>
                      </a:r>
                      <a:r>
                        <a:rPr lang="en-US" sz="1700" dirty="0">
                          <a:effectLst/>
                        </a:rPr>
                        <a:t> quarter of current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</a:t>
                      </a:r>
                      <a:r>
                        <a:rPr lang="en-US" sz="1700" dirty="0" err="1">
                          <a:effectLst/>
                        </a:rPr>
                        <a:t>e.g</a:t>
                      </a:r>
                      <a:r>
                        <a:rPr lang="en-US" sz="1700" dirty="0">
                          <a:effectLst/>
                        </a:rPr>
                        <a:t>, April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en-US" sz="1700" baseline="30000" dirty="0">
                          <a:effectLst/>
                        </a:rPr>
                        <a:t>st</a:t>
                      </a:r>
                      <a:r>
                        <a:rPr lang="en-US" sz="1700" dirty="0">
                          <a:effectLst/>
                        </a:rPr>
                        <a:t> quarter of previous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(e.g., Jan-Mar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</a:t>
                      </a:r>
                      <a:r>
                        <a:rPr lang="en-US" sz="1700" baseline="30000" dirty="0">
                          <a:effectLst/>
                        </a:rPr>
                        <a:t>nd</a:t>
                      </a:r>
                      <a:r>
                        <a:rPr lang="en-US" sz="1700" dirty="0">
                          <a:effectLst/>
                        </a:rPr>
                        <a:t> quarter of current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</a:t>
                      </a:r>
                      <a:r>
                        <a:rPr lang="en-US" sz="1700" dirty="0" err="1">
                          <a:effectLst/>
                        </a:rPr>
                        <a:t>e.g</a:t>
                      </a:r>
                      <a:r>
                        <a:rPr lang="en-US" sz="1700" dirty="0">
                          <a:effectLst/>
                        </a:rPr>
                        <a:t>, July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</a:t>
                      </a:r>
                      <a:r>
                        <a:rPr lang="en-US" sz="1700" baseline="30000" dirty="0">
                          <a:effectLst/>
                        </a:rPr>
                        <a:t>nd</a:t>
                      </a:r>
                      <a:r>
                        <a:rPr lang="en-US" sz="1700" dirty="0">
                          <a:effectLst/>
                        </a:rPr>
                        <a:t> quarter of previous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(e.g., Apr-Jun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en-US" sz="1700" baseline="30000" dirty="0">
                          <a:effectLst/>
                        </a:rPr>
                        <a:t>rd</a:t>
                      </a:r>
                      <a:r>
                        <a:rPr lang="en-US" sz="1700" dirty="0">
                          <a:effectLst/>
                        </a:rPr>
                        <a:t> quarter of current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</a:t>
                      </a:r>
                      <a:r>
                        <a:rPr lang="en-US" sz="1700" dirty="0" err="1">
                          <a:effectLst/>
                        </a:rPr>
                        <a:t>e.g</a:t>
                      </a:r>
                      <a:r>
                        <a:rPr lang="en-US" sz="1700" dirty="0">
                          <a:effectLst/>
                        </a:rPr>
                        <a:t>, October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en-US" sz="1700" baseline="30000" dirty="0">
                          <a:effectLst/>
                        </a:rPr>
                        <a:t>rd</a:t>
                      </a:r>
                      <a:r>
                        <a:rPr lang="en-US" sz="1700" dirty="0">
                          <a:effectLst/>
                        </a:rPr>
                        <a:t> quarter of previous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(e.g., July-Sep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4</a:t>
                      </a:r>
                      <a:r>
                        <a:rPr lang="en-US" sz="1700" baseline="30000" dirty="0">
                          <a:effectLst/>
                        </a:rPr>
                        <a:t>th</a:t>
                      </a:r>
                      <a:r>
                        <a:rPr lang="en-US" sz="1700" dirty="0">
                          <a:effectLst/>
                        </a:rPr>
                        <a:t> quarter of current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</a:t>
                      </a:r>
                      <a:r>
                        <a:rPr lang="en-US" sz="1700" dirty="0" err="1">
                          <a:effectLst/>
                        </a:rPr>
                        <a:t>e.g</a:t>
                      </a:r>
                      <a:r>
                        <a:rPr lang="en-US" sz="1700" dirty="0">
                          <a:effectLst/>
                        </a:rPr>
                        <a:t>, Jan 2014)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4</a:t>
                      </a:r>
                      <a:r>
                        <a:rPr lang="en-US" sz="1700" baseline="30000" dirty="0">
                          <a:effectLst/>
                        </a:rPr>
                        <a:t>th</a:t>
                      </a:r>
                      <a:r>
                        <a:rPr lang="en-US" sz="1700" dirty="0">
                          <a:effectLst/>
                        </a:rPr>
                        <a:t> quarter of previous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(e.g., Oct-Dec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745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8394458" cy="679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2 (Border and Accent Bar) 4"/>
          <p:cNvSpPr/>
          <p:nvPr/>
        </p:nvSpPr>
        <p:spPr>
          <a:xfrm>
            <a:off x="6400800" y="5729785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2031"/>
              <a:gd name="adj6" fmla="val -122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Patients who turned out DRTB are excluded from the cohort</a:t>
            </a:r>
          </a:p>
        </p:txBody>
      </p:sp>
      <p:sp>
        <p:nvSpPr>
          <p:cNvPr id="7" name="Line Callout 2 (Border and Accent Bar) 6"/>
          <p:cNvSpPr/>
          <p:nvPr/>
        </p:nvSpPr>
        <p:spPr>
          <a:xfrm>
            <a:off x="6858000" y="228600"/>
            <a:ext cx="21336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2438"/>
              <a:gd name="adj6" fmla="val -279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Total registered should equal total evaluated unless excluded</a:t>
            </a:r>
          </a:p>
        </p:txBody>
      </p:sp>
      <p:sp>
        <p:nvSpPr>
          <p:cNvPr id="10" name="Line Callout 2 (Border and Accent Bar) 9"/>
          <p:cNvSpPr/>
          <p:nvPr/>
        </p:nvSpPr>
        <p:spPr>
          <a:xfrm>
            <a:off x="6840071" y="1600200"/>
            <a:ext cx="2133600" cy="1143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782"/>
              <a:gd name="adj6" fmla="val -291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Total can be compared to that in previous Report 3A of same cohort</a:t>
            </a:r>
          </a:p>
        </p:txBody>
      </p:sp>
    </p:spTree>
    <p:extLst>
      <p:ext uri="{BB962C8B-B14F-4D97-AF65-F5344CB8AC3E}">
        <p14:creationId xmlns:p14="http://schemas.microsoft.com/office/powerpoint/2010/main" val="3163343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" y="152400"/>
            <a:ext cx="793188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Callout 2 (Border and Accent Bar) 6"/>
          <p:cNvSpPr/>
          <p:nvPr/>
        </p:nvSpPr>
        <p:spPr>
          <a:xfrm>
            <a:off x="6172200" y="5729785"/>
            <a:ext cx="2743200" cy="10668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2339"/>
              <a:gd name="adj6" fmla="val -195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Patient may already be reported in A, B or C</a:t>
            </a:r>
          </a:p>
        </p:txBody>
      </p:sp>
    </p:spTree>
    <p:extLst>
      <p:ext uri="{BB962C8B-B14F-4D97-AF65-F5344CB8AC3E}">
        <p14:creationId xmlns:p14="http://schemas.microsoft.com/office/powerpoint/2010/main" val="2120884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026" y="437661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5b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421064"/>
              </p:ext>
            </p:extLst>
          </p:nvPr>
        </p:nvGraphicFramePr>
        <p:xfrm>
          <a:off x="304800" y="1328660"/>
          <a:ext cx="7199312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Treatment Interim Outcome of DR-TB Cases</a:t>
                      </a:r>
                      <a:endParaRPr lang="en-US" sz="19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 in DOTS facilities with PMDT services</a:t>
                      </a:r>
                      <a:endParaRPr lang="en-US" sz="19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PHO/CHO -&gt; 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</a:rPr>
                        <a:t>4 quarters ago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19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6b. DR TB Register </a:t>
                      </a:r>
                      <a:endParaRPr lang="en-US" sz="19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01803"/>
              </p:ext>
            </p:extLst>
          </p:nvPr>
        </p:nvGraphicFramePr>
        <p:xfrm>
          <a:off x="304800" y="4419600"/>
          <a:ext cx="8305800" cy="2425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Reporting Period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Cohort of Patients to be Reported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en-US" sz="1700" baseline="30000" dirty="0">
                          <a:effectLst/>
                        </a:rPr>
                        <a:t>st</a:t>
                      </a:r>
                      <a:r>
                        <a:rPr lang="en-US" sz="1700" dirty="0">
                          <a:effectLst/>
                        </a:rPr>
                        <a:t> quarter of current year                   (e.g., April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2nd quarter of previous year                              (e.g., Apr-Jun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</a:t>
                      </a:r>
                      <a:r>
                        <a:rPr lang="en-US" sz="1700" baseline="30000" dirty="0">
                          <a:effectLst/>
                        </a:rPr>
                        <a:t>nd</a:t>
                      </a:r>
                      <a:r>
                        <a:rPr lang="en-US" sz="1700" dirty="0">
                          <a:effectLst/>
                        </a:rPr>
                        <a:t> quarter of current year                    (e.g., July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en-US" sz="1700" baseline="30000" dirty="0">
                          <a:effectLst/>
                        </a:rPr>
                        <a:t>nd</a:t>
                      </a:r>
                      <a:r>
                        <a:rPr lang="en-US" sz="1700" dirty="0">
                          <a:effectLst/>
                        </a:rPr>
                        <a:t> quarter of previous year                                   (e.g., July-Sept 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en-US" sz="1700" baseline="30000" dirty="0">
                          <a:effectLst/>
                        </a:rPr>
                        <a:t>rd</a:t>
                      </a:r>
                      <a:r>
                        <a:rPr lang="en-US" sz="1700" dirty="0">
                          <a:effectLst/>
                        </a:rPr>
                        <a:t> quarter of current year                    (e.g., October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4</a:t>
                      </a:r>
                      <a:r>
                        <a:rPr lang="en-US" sz="1700" baseline="30000" dirty="0">
                          <a:effectLst/>
                        </a:rPr>
                        <a:t>rd</a:t>
                      </a:r>
                      <a:r>
                        <a:rPr lang="en-US" sz="1700" dirty="0">
                          <a:effectLst/>
                        </a:rPr>
                        <a:t> quarter of previous year                    (e.g., October-December 2012)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4</a:t>
                      </a:r>
                      <a:r>
                        <a:rPr lang="en-US" sz="1700" baseline="30000" dirty="0">
                          <a:effectLst/>
                        </a:rPr>
                        <a:t>th</a:t>
                      </a:r>
                      <a:r>
                        <a:rPr lang="en-US" sz="1700" dirty="0">
                          <a:effectLst/>
                        </a:rPr>
                        <a:t> quarter of current year                      (</a:t>
                      </a:r>
                      <a:r>
                        <a:rPr lang="en-US" sz="1700" dirty="0" err="1">
                          <a:effectLst/>
                        </a:rPr>
                        <a:t>e.g</a:t>
                      </a:r>
                      <a:r>
                        <a:rPr lang="en-US" sz="1700" dirty="0">
                          <a:effectLst/>
                        </a:rPr>
                        <a:t>, January 2014)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en-US" sz="1700" baseline="30000" dirty="0">
                          <a:effectLst/>
                        </a:rPr>
                        <a:t>th</a:t>
                      </a:r>
                      <a:r>
                        <a:rPr lang="en-US" sz="1700" dirty="0">
                          <a:effectLst/>
                        </a:rPr>
                        <a:t> quarter of previous year                              (e.g., Jan-Mar 2013)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474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29222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019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6" y="516676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5c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097068"/>
              </p:ext>
            </p:extLst>
          </p:nvPr>
        </p:nvGraphicFramePr>
        <p:xfrm>
          <a:off x="457200" y="1828799"/>
          <a:ext cx="7199312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7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 Report on the Treatment Outcome of DR-TB Cases</a:t>
                      </a:r>
                      <a:endParaRPr lang="en-US" sz="20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 in DOTS facilities with PMDT services</a:t>
                      </a:r>
                      <a:endParaRPr lang="en-US" sz="20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PHO/CHO -&gt; 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Annual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2 and</a:t>
                      </a:r>
                      <a:r>
                        <a:rPr lang="en-US" sz="2000" b="0" baseline="0" dirty="0"/>
                        <a:t> 3 years ago</a:t>
                      </a:r>
                      <a:endParaRPr lang="en-US" sz="20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6b. DR-TB Register </a:t>
                      </a:r>
                      <a:endParaRPr lang="en-US" sz="20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85217"/>
              </p:ext>
            </p:extLst>
          </p:nvPr>
        </p:nvGraphicFramePr>
        <p:xfrm>
          <a:off x="457200" y="5181600"/>
          <a:ext cx="7543800" cy="999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2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0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Reporting Date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Report</a:t>
                      </a:r>
                      <a:r>
                        <a:rPr lang="en-US" sz="2000" dirty="0">
                          <a:effectLst/>
                        </a:rPr>
                        <a:t> 5c to be Submitted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January 2014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Patients registered in 2010 (36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month)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Patients registered in 2011 (24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month)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345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" y="228600"/>
            <a:ext cx="8961988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962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6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806282"/>
              </p:ext>
            </p:extLst>
          </p:nvPr>
        </p:nvGraphicFramePr>
        <p:xfrm>
          <a:off x="381000" y="2286000"/>
          <a:ext cx="7620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3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of                                  Hospital TB Referrals </a:t>
                      </a:r>
                      <a:endParaRPr lang="en-US" sz="24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 of the hospital TB team</a:t>
                      </a:r>
                      <a:endParaRPr lang="en-US" sz="24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PHO/CHO -&gt; RHO -&gt; IDO-NTP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Current</a:t>
                      </a:r>
                      <a:r>
                        <a:rPr lang="en-US" sz="2400" b="0" baseline="0" dirty="0"/>
                        <a:t> reportable quarter and quarter prior to it</a:t>
                      </a:r>
                      <a:endParaRPr lang="en-US" sz="24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8. Hospital TB Referral Logbook</a:t>
                      </a:r>
                      <a:endParaRPr lang="en-US" sz="24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238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94"/>
            <a:ext cx="7531725" cy="67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Callout 2 (Border and Accent Bar) 3"/>
          <p:cNvSpPr/>
          <p:nvPr/>
        </p:nvSpPr>
        <p:spPr>
          <a:xfrm>
            <a:off x="6743870" y="728353"/>
            <a:ext cx="2133600" cy="719447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385"/>
              <a:gd name="adj6" fmla="val -61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Count patients according to “date received by TB clinic”</a:t>
            </a:r>
          </a:p>
        </p:txBody>
      </p:sp>
      <p:sp>
        <p:nvSpPr>
          <p:cNvPr id="5" name="Line Callout 2 (Border and Accent Bar) 4"/>
          <p:cNvSpPr/>
          <p:nvPr/>
        </p:nvSpPr>
        <p:spPr>
          <a:xfrm>
            <a:off x="6743870" y="1524000"/>
            <a:ext cx="2133600" cy="381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026"/>
              <a:gd name="adj6" fmla="val -585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From hospital</a:t>
            </a:r>
          </a:p>
        </p:txBody>
      </p:sp>
      <p:sp>
        <p:nvSpPr>
          <p:cNvPr id="6" name="Line Callout 2 (Border and Accent Bar) 5"/>
          <p:cNvSpPr/>
          <p:nvPr/>
        </p:nvSpPr>
        <p:spPr>
          <a:xfrm>
            <a:off x="6766282" y="4495800"/>
            <a:ext cx="2133600" cy="762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945"/>
              <a:gd name="adj6" fmla="val -52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From two quarters ago, inspect column 21</a:t>
            </a:r>
          </a:p>
        </p:txBody>
      </p:sp>
      <p:sp>
        <p:nvSpPr>
          <p:cNvPr id="7" name="Line Callout 2 (Border and Accent Bar) 6"/>
          <p:cNvSpPr/>
          <p:nvPr/>
        </p:nvSpPr>
        <p:spPr>
          <a:xfrm>
            <a:off x="6743870" y="1981200"/>
            <a:ext cx="2133600" cy="381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851"/>
              <a:gd name="adj6" fmla="val -66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From lab register</a:t>
            </a:r>
          </a:p>
        </p:txBody>
      </p:sp>
      <p:sp>
        <p:nvSpPr>
          <p:cNvPr id="8" name="Line Callout 2 (Border and Accent Bar) 7"/>
          <p:cNvSpPr/>
          <p:nvPr/>
        </p:nvSpPr>
        <p:spPr>
          <a:xfrm>
            <a:off x="6743870" y="2438400"/>
            <a:ext cx="2133600" cy="381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3597"/>
              <a:gd name="adj6" fmla="val -80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Inspect column 8, “TB”</a:t>
            </a:r>
          </a:p>
        </p:txBody>
      </p:sp>
      <p:sp>
        <p:nvSpPr>
          <p:cNvPr id="9" name="Line Callout 2 (Border and Accent Bar) 8"/>
          <p:cNvSpPr/>
          <p:nvPr/>
        </p:nvSpPr>
        <p:spPr>
          <a:xfrm>
            <a:off x="6730015" y="2870860"/>
            <a:ext cx="2133600" cy="3810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1610"/>
              <a:gd name="adj6" fmla="val -1016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From Hospital TB Register</a:t>
            </a:r>
          </a:p>
        </p:txBody>
      </p:sp>
    </p:spTree>
    <p:extLst>
      <p:ext uri="{BB962C8B-B14F-4D97-AF65-F5344CB8AC3E}">
        <p14:creationId xmlns:p14="http://schemas.microsoft.com/office/powerpoint/2010/main" val="157131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620000" cy="5105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300" dirty="0"/>
              <a:t>Recording and reporting for NTP shall be implemented in </a:t>
            </a:r>
            <a:r>
              <a:rPr lang="en-US" sz="2300" b="1" u="sng" dirty="0"/>
              <a:t>all DOTS facilities</a:t>
            </a:r>
            <a:r>
              <a:rPr lang="en-US" sz="2300" dirty="0"/>
              <a:t> whether </a:t>
            </a:r>
            <a:r>
              <a:rPr lang="en-US" sz="2300" b="1" u="sng" dirty="0"/>
              <a:t>public or private</a:t>
            </a:r>
            <a:r>
              <a:rPr lang="en-US" sz="23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sz="2300" dirty="0"/>
              <a:t>Recording and reporting shall include </a:t>
            </a:r>
            <a:r>
              <a:rPr lang="en-US" sz="2300" b="1" u="sng" dirty="0"/>
              <a:t>all cases of TB</a:t>
            </a:r>
            <a:r>
              <a:rPr lang="en-US" sz="2300" dirty="0"/>
              <a:t>, classified according to internationally accepted case definitions. </a:t>
            </a:r>
            <a:r>
              <a:rPr lang="en-US" sz="2300" b="1" u="sng" dirty="0"/>
              <a:t>Quarterly reports</a:t>
            </a:r>
            <a:r>
              <a:rPr lang="en-US" sz="2300" u="sng" dirty="0"/>
              <a:t> </a:t>
            </a:r>
            <a:r>
              <a:rPr lang="en-US" sz="2300" dirty="0"/>
              <a:t>should reflect the sex, age, type and source of cases reported from various units in the province/city/municipality. </a:t>
            </a:r>
          </a:p>
          <a:p>
            <a:pPr marL="514350" indent="-514350">
              <a:buFont typeface="+mj-lt"/>
              <a:buAutoNum type="arabicPeriod"/>
            </a:pPr>
            <a:endParaRPr lang="en-US" sz="1400" dirty="0"/>
          </a:p>
          <a:p>
            <a:pPr marL="514350" indent="-514350">
              <a:buFont typeface="+mj-lt"/>
              <a:buAutoNum type="arabicPeriod"/>
            </a:pPr>
            <a:r>
              <a:rPr lang="en-US" sz="2300" dirty="0"/>
              <a:t>Recording and reporting for NTP shall use the </a:t>
            </a:r>
            <a:r>
              <a:rPr lang="en-US" sz="2300" b="1" u="sng" dirty="0"/>
              <a:t>FHSIS network </a:t>
            </a:r>
            <a:r>
              <a:rPr lang="en-US" sz="2300" dirty="0"/>
              <a:t>for routine reporting and feedback.</a:t>
            </a:r>
          </a:p>
        </p:txBody>
      </p:sp>
    </p:spTree>
    <p:extLst>
      <p:ext uri="{BB962C8B-B14F-4D97-AF65-F5344CB8AC3E}">
        <p14:creationId xmlns:p14="http://schemas.microsoft.com/office/powerpoint/2010/main" val="2715043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302447"/>
              </p:ext>
            </p:extLst>
          </p:nvPr>
        </p:nvGraphicFramePr>
        <p:xfrm>
          <a:off x="533400" y="609600"/>
          <a:ext cx="8153400" cy="6045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400" dirty="0">
                          <a:effectLst/>
                        </a:rPr>
                        <a:t>Records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400" dirty="0">
                          <a:effectLst/>
                        </a:rPr>
                        <a:t>Reports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1. Presumptive TB </a:t>
                      </a:r>
                      <a:r>
                        <a:rPr lang="en-PH" sz="1600" dirty="0" err="1">
                          <a:effectLst/>
                        </a:rPr>
                        <a:t>Masterlist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2a. NTP Laboratory Request Form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2b. NTP Laboratory Result Form for HIV Testing of TB Patients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3. NTP Laboratory Register (Microscopy and GX)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4. TB Treatment/IPT Card 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5. NTP ID Card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6a. Drug-susceptible TB Register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6b. DR-TB Register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7. NTP Referral Form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8. Hospital TB Referral Logbook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Form 9. IPT Register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1a. Quarterly Report on TB Microscopy and GX Laboratory Examinations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2. Quarterly Report on EQA for TB Microscopy 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3a. Quarterly Report on Case Finding of Drug-susceptible TB Cases and IPT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3b. Quarterly Report on DR-TB Cases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4. Quarterly Report on Drug and Supply Inventory and Requirement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5a. Quarterly Report on Treatment Outcome of Drug- susceptible TB Cases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5b. Quarterly Report on Treatment Interim Outcome of DR-TB Cases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5c. Annual Report on the Treatment Outcome of DR-TB Cases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PH" sz="1600" dirty="0">
                          <a:effectLst/>
                        </a:rPr>
                        <a:t>Report 6. Quarterly Report of Hospital TB Referrals 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74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199086" cy="499984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300" dirty="0"/>
              <a:t>The </a:t>
            </a:r>
            <a:r>
              <a:rPr lang="en-US" sz="2300" b="1" u="sng" dirty="0"/>
              <a:t>Integrated TB Information System (ITIS)</a:t>
            </a:r>
            <a:r>
              <a:rPr lang="en-US" sz="2300" b="1" dirty="0"/>
              <a:t> </a:t>
            </a:r>
            <a:r>
              <a:rPr lang="en-US" sz="2300" dirty="0"/>
              <a:t>shall be the official electronic TB information system.</a:t>
            </a:r>
          </a:p>
          <a:p>
            <a:pPr marL="514350" indent="-514350">
              <a:buFont typeface="+mj-lt"/>
              <a:buAutoNum type="arabicPeriod" startAt="4"/>
            </a:pPr>
            <a:endParaRPr lang="en-US" sz="2300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sz="2300" dirty="0"/>
              <a:t>Records and reports shall allow for the calculation of the </a:t>
            </a:r>
            <a:r>
              <a:rPr lang="en-US" sz="2300" b="1" dirty="0"/>
              <a:t>main </a:t>
            </a:r>
            <a:r>
              <a:rPr lang="en-US" sz="2300" b="1" u="sng" dirty="0"/>
              <a:t>indicators</a:t>
            </a:r>
            <a:r>
              <a:rPr lang="en-US" sz="2300" dirty="0"/>
              <a:t> for program evaluation.</a:t>
            </a:r>
          </a:p>
          <a:p>
            <a:pPr marL="514350" lvl="0" indent="-514350">
              <a:buFont typeface="+mj-lt"/>
              <a:buAutoNum type="arabicPeriod" startAt="4"/>
            </a:pPr>
            <a:endParaRPr lang="en-US" sz="2300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sz="2300" dirty="0"/>
              <a:t>All quarterly reports should be sent to the DOH through channels (</a:t>
            </a:r>
            <a:r>
              <a:rPr lang="en-US" sz="2300" b="1" u="sng" dirty="0"/>
              <a:t>DOTS facility to PHO/CHO to RHO to NCDPC-DOH</a:t>
            </a:r>
            <a:r>
              <a:rPr lang="en-US" sz="2300" dirty="0"/>
              <a:t>) based on </a:t>
            </a:r>
            <a:r>
              <a:rPr lang="en-US" sz="2300" b="1" u="sng" dirty="0"/>
              <a:t>agreed timeline</a:t>
            </a:r>
            <a:r>
              <a:rPr lang="en-US" sz="2300" dirty="0"/>
              <a:t>. </a:t>
            </a:r>
          </a:p>
          <a:p>
            <a:pPr marL="514350" indent="-514350">
              <a:buFont typeface="+mj-lt"/>
              <a:buAutoNum type="arabicPeriod" startAt="4"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70504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5" y="381000"/>
            <a:ext cx="6347714" cy="635000"/>
          </a:xfrm>
        </p:spPr>
        <p:txBody>
          <a:bodyPr>
            <a:noAutofit/>
          </a:bodyPr>
          <a:lstStyle/>
          <a:p>
            <a:r>
              <a:rPr lang="en-US" sz="4400" dirty="0"/>
              <a:t>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37599"/>
            <a:ext cx="4876800" cy="5127625"/>
          </a:xfrm>
        </p:spPr>
        <p:txBody>
          <a:bodyPr>
            <a:noAutofit/>
          </a:bodyPr>
          <a:lstStyle/>
          <a:p>
            <a:r>
              <a:rPr lang="en-US" sz="2300" dirty="0"/>
              <a:t>The NTP reporting forms should  be accomplished quarterly by all DOTS facilities or TB laboratories and submitted to the next higher level (i.e., Provincial or City Health Office).</a:t>
            </a:r>
          </a:p>
          <a:p>
            <a:r>
              <a:rPr lang="en-US" sz="2300" dirty="0"/>
              <a:t>All reports should be reviewed and approved by the DOTS facility physician before submission.</a:t>
            </a:r>
          </a:p>
          <a:p>
            <a:r>
              <a:rPr lang="en-US" sz="2300" dirty="0"/>
              <a:t>The reports will be consolidated and analyzed by the PHOs/CHOs and submitted to the RHOs. 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4854467"/>
              </p:ext>
            </p:extLst>
          </p:nvPr>
        </p:nvGraphicFramePr>
        <p:xfrm>
          <a:off x="3868738" y="381000"/>
          <a:ext cx="5656262" cy="566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809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57" y="420103"/>
            <a:ext cx="6347714" cy="711200"/>
          </a:xfrm>
        </p:spPr>
        <p:txBody>
          <a:bodyPr>
            <a:noAutofit/>
          </a:bodyPr>
          <a:lstStyle/>
          <a:p>
            <a:r>
              <a:rPr lang="en-US" sz="4400" dirty="0"/>
              <a:t>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81606"/>
            <a:ext cx="4876800" cy="3657600"/>
          </a:xfrm>
        </p:spPr>
        <p:txBody>
          <a:bodyPr>
            <a:noAutofit/>
          </a:bodyPr>
          <a:lstStyle/>
          <a:p>
            <a:r>
              <a:rPr lang="en-US" sz="2400" dirty="0"/>
              <a:t>The RHOs will, likewise, analyze and consolidate the reports.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laboratory reports (</a:t>
            </a:r>
            <a:r>
              <a:rPr lang="en-US" sz="2400" b="1" dirty="0"/>
              <a:t>Reports 1a, 1b and 2a</a:t>
            </a:r>
            <a:r>
              <a:rPr lang="en-US" sz="2400" dirty="0"/>
              <a:t>) will be submitted to NTRL while the rest (</a:t>
            </a:r>
            <a:r>
              <a:rPr lang="en-US" sz="2400" b="1" dirty="0"/>
              <a:t>Reports 3a, 3b, 4, 5a, 5b, 5c and 6</a:t>
            </a:r>
            <a:r>
              <a:rPr lang="en-US" sz="2400" dirty="0"/>
              <a:t>) will be submitted to IDO-NTP.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95458404"/>
              </p:ext>
            </p:extLst>
          </p:nvPr>
        </p:nvGraphicFramePr>
        <p:xfrm>
          <a:off x="3880240" y="443391"/>
          <a:ext cx="5656262" cy="566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839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Timeline</a:t>
            </a:r>
            <a:r>
              <a:rPr lang="en-US" dirty="0"/>
              <a:t> for </a:t>
            </a:r>
            <a:r>
              <a:rPr lang="en-US" sz="4400" dirty="0"/>
              <a:t>submission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802690"/>
              </p:ext>
            </p:extLst>
          </p:nvPr>
        </p:nvGraphicFramePr>
        <p:xfrm>
          <a:off x="304800" y="1676400"/>
          <a:ext cx="7199313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626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Parts of the Report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73524"/>
            <a:ext cx="7419975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2 (Border and Accent Bar) 5"/>
          <p:cNvSpPr/>
          <p:nvPr/>
        </p:nvSpPr>
        <p:spPr>
          <a:xfrm>
            <a:off x="5943600" y="5486400"/>
            <a:ext cx="2743200" cy="92112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7604"/>
              <a:gd name="adj6" fmla="val -236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Report Cohort, Date Submitted, Prepared by </a:t>
            </a:r>
          </a:p>
        </p:txBody>
      </p:sp>
      <p:sp>
        <p:nvSpPr>
          <p:cNvPr id="7" name="Line Callout 2 (Border and Accent Bar) 6"/>
          <p:cNvSpPr/>
          <p:nvPr/>
        </p:nvSpPr>
        <p:spPr>
          <a:xfrm>
            <a:off x="1524000" y="4648200"/>
            <a:ext cx="3352800" cy="58270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75334"/>
              <a:gd name="adj6" fmla="val -3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Name of Facility, Municipality, Province/City and Region</a:t>
            </a:r>
          </a:p>
        </p:txBody>
      </p:sp>
      <p:sp>
        <p:nvSpPr>
          <p:cNvPr id="8" name="Line Callout 2 (Border and Accent Bar) 7"/>
          <p:cNvSpPr/>
          <p:nvPr/>
        </p:nvSpPr>
        <p:spPr>
          <a:xfrm>
            <a:off x="1143000" y="5486400"/>
            <a:ext cx="4114800" cy="74855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61893"/>
              <a:gd name="adj6" fmla="val -125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be used by CHO/PHO and RHO when consolidating reports</a:t>
            </a:r>
          </a:p>
        </p:txBody>
      </p:sp>
      <p:sp>
        <p:nvSpPr>
          <p:cNvPr id="9" name="Line Callout 2 (Border and Accent Bar) 8"/>
          <p:cNvSpPr/>
          <p:nvPr/>
        </p:nvSpPr>
        <p:spPr>
          <a:xfrm>
            <a:off x="6113929" y="4672853"/>
            <a:ext cx="2133600" cy="5334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15231"/>
              <a:gd name="adj6" fmla="val -63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Title of the Report</a:t>
            </a:r>
          </a:p>
        </p:txBody>
      </p:sp>
    </p:spTree>
    <p:extLst>
      <p:ext uri="{BB962C8B-B14F-4D97-AF65-F5344CB8AC3E}">
        <p14:creationId xmlns:p14="http://schemas.microsoft.com/office/powerpoint/2010/main" val="114800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6" y="457200"/>
            <a:ext cx="7199086" cy="751237"/>
          </a:xfrm>
        </p:spPr>
        <p:txBody>
          <a:bodyPr>
            <a:noAutofit/>
          </a:bodyPr>
          <a:lstStyle/>
          <a:p>
            <a:r>
              <a:rPr lang="en-US" sz="4400" dirty="0"/>
              <a:t>Report 1a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358989"/>
              </p:ext>
            </p:extLst>
          </p:nvPr>
        </p:nvGraphicFramePr>
        <p:xfrm>
          <a:off x="484743" y="1981200"/>
          <a:ext cx="7199312" cy="428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3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Title</a:t>
                      </a:r>
                    </a:p>
                  </a:txBody>
                  <a:tcPr marL="79992" marR="799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 Report on TB Microscopy and GX Laboratory Examinations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67">
                <a:tc>
                  <a:txBody>
                    <a:bodyPr/>
                    <a:lstStyle/>
                    <a:p>
                      <a:r>
                        <a:rPr lang="en-US" sz="2200" dirty="0"/>
                        <a:t>Prepared by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Medical technologist or </a:t>
                      </a:r>
                      <a:r>
                        <a:rPr lang="en-US" sz="2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microscopist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2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Xpert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Operator in the microscopy center and </a:t>
                      </a:r>
                      <a:r>
                        <a:rPr lang="en-US" sz="2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Xpert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sites</a:t>
                      </a:r>
                      <a:endParaRPr lang="en-US" sz="220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833">
                <a:tc>
                  <a:txBody>
                    <a:bodyPr/>
                    <a:lstStyle/>
                    <a:p>
                      <a:r>
                        <a:rPr lang="en-US" sz="2200" dirty="0"/>
                        <a:t>Submitted to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PHO/CHO -&gt; RHO -&gt; NTRL -&gt; NTP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833">
                <a:tc>
                  <a:txBody>
                    <a:bodyPr/>
                    <a:lstStyle/>
                    <a:p>
                      <a:r>
                        <a:rPr lang="en-US" sz="2200" dirty="0"/>
                        <a:t>Frequency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Quarterly</a:t>
                      </a:r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833">
                <a:tc>
                  <a:txBody>
                    <a:bodyPr/>
                    <a:lstStyle/>
                    <a:p>
                      <a:r>
                        <a:rPr lang="en-US" sz="2200" dirty="0"/>
                        <a:t>Cohort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dirty="0"/>
                        <a:t>Current</a:t>
                      </a:r>
                      <a:r>
                        <a:rPr lang="en-US" sz="2200" b="0" baseline="0" dirty="0"/>
                        <a:t> reportable quarter</a:t>
                      </a:r>
                      <a:endParaRPr lang="en-US" sz="22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367">
                <a:tc>
                  <a:txBody>
                    <a:bodyPr/>
                    <a:lstStyle/>
                    <a:p>
                      <a:r>
                        <a:rPr lang="en-US" sz="2200" dirty="0"/>
                        <a:t>Data Source</a:t>
                      </a:r>
                    </a:p>
                  </a:txBody>
                  <a:tcPr marL="79992" marR="79992"/>
                </a:tc>
                <a:tc>
                  <a:txBody>
                    <a:bodyPr/>
                    <a:lstStyle/>
                    <a:p>
                      <a:r>
                        <a:rPr lang="en-US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3a. NTP Laboratory Register (Microscopy and GX)</a:t>
                      </a:r>
                      <a:endParaRPr lang="en-US" sz="2200" b="0" dirty="0"/>
                    </a:p>
                  </a:txBody>
                  <a:tcPr marL="79992" marR="799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3950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1722</Words>
  <Application>Microsoft Office PowerPoint</Application>
  <PresentationFormat>On-screen Show (4:3)</PresentationFormat>
  <Paragraphs>328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Trebuchet MS</vt:lpstr>
      <vt:lpstr>Wingdings 3</vt:lpstr>
      <vt:lpstr>Facet</vt:lpstr>
      <vt:lpstr>     5th edition  NTP MANUAL OF  PROCEDURES Reporting</vt:lpstr>
      <vt:lpstr>Objectives</vt:lpstr>
      <vt:lpstr>Policies</vt:lpstr>
      <vt:lpstr>Policies</vt:lpstr>
      <vt:lpstr>Procedures</vt:lpstr>
      <vt:lpstr>Procedures</vt:lpstr>
      <vt:lpstr>Timeline for submission</vt:lpstr>
      <vt:lpstr>General Parts of the Report</vt:lpstr>
      <vt:lpstr>Report 1a</vt:lpstr>
      <vt:lpstr>PowerPoint Presentation</vt:lpstr>
      <vt:lpstr>Report 2</vt:lpstr>
      <vt:lpstr>PowerPoint Presentation</vt:lpstr>
      <vt:lpstr>Report 3a</vt:lpstr>
      <vt:lpstr>PowerPoint Presentation</vt:lpstr>
      <vt:lpstr>PowerPoint Presentation</vt:lpstr>
      <vt:lpstr>Report 3b</vt:lpstr>
      <vt:lpstr>PowerPoint Presentation</vt:lpstr>
      <vt:lpstr>Report 4</vt:lpstr>
      <vt:lpstr>PowerPoint Presentation</vt:lpstr>
      <vt:lpstr>PowerPoint Presentation</vt:lpstr>
      <vt:lpstr>Report 5a</vt:lpstr>
      <vt:lpstr>PowerPoint Presentation</vt:lpstr>
      <vt:lpstr>PowerPoint Presentation</vt:lpstr>
      <vt:lpstr>Report 5b</vt:lpstr>
      <vt:lpstr>PowerPoint Presentation</vt:lpstr>
      <vt:lpstr>Report 5c</vt:lpstr>
      <vt:lpstr>PowerPoint Presentation</vt:lpstr>
      <vt:lpstr>Report 6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NTP  MANUAL OF  PROCEDURES Reporting</dc:title>
  <dc:creator>ntp-mo dmgg</dc:creator>
  <cp:lastModifiedBy>alio</cp:lastModifiedBy>
  <cp:revision>96</cp:revision>
  <dcterms:created xsi:type="dcterms:W3CDTF">2014-03-05T14:07:48Z</dcterms:created>
  <dcterms:modified xsi:type="dcterms:W3CDTF">2018-04-23T10:43:53Z</dcterms:modified>
</cp:coreProperties>
</file>