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58" r:id="rId5"/>
    <p:sldId id="276" r:id="rId6"/>
    <p:sldId id="277" r:id="rId7"/>
    <p:sldId id="279" r:id="rId8"/>
    <p:sldId id="278" r:id="rId9"/>
    <p:sldId id="273" r:id="rId10"/>
    <p:sldId id="280" r:id="rId11"/>
    <p:sldId id="282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662" autoAdjust="0"/>
    <p:restoredTop sz="94660"/>
  </p:normalViewPr>
  <p:slideViewPr>
    <p:cSldViewPr snapToGrid="0">
      <p:cViewPr varScale="1">
        <p:scale>
          <a:sx n="69" d="100"/>
          <a:sy n="69" d="100"/>
        </p:scale>
        <p:origin x="6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DEBB7-2B2D-4E75-8318-0E68B560F980}" type="datetimeFigureOut">
              <a:rPr lang="en-PH" smtClean="0"/>
              <a:t>16/04/2018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FB8F7-D937-4D9C-96BA-1D52D4B8EE08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49682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68913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10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04141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/>
              <a:t>Note from Alio: What comes after this slide?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11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89384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12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5434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06961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08601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49685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74683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89789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48774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8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77421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FB8F7-D937-4D9C-96BA-1D52D4B8EE08}" type="slidenum">
              <a:rPr lang="en-PH" smtClean="0"/>
              <a:t>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84373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0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3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9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0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9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3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5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4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9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28C84-5498-4C82-AACC-DFF100050A32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CD929-A537-4E98-A159-5EC1CD5EE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14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048" y="3244678"/>
            <a:ext cx="10189029" cy="1002290"/>
          </a:xfrm>
        </p:spPr>
        <p:txBody>
          <a:bodyPr>
            <a:normAutofit/>
          </a:bodyPr>
          <a:lstStyle/>
          <a:p>
            <a:r>
              <a:rPr lang="en-US" b="1" dirty="0"/>
              <a:t>TB Caravan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5563" y="4246968"/>
            <a:ext cx="9144000" cy="1191635"/>
          </a:xfrm>
        </p:spPr>
        <p:txBody>
          <a:bodyPr/>
          <a:lstStyle/>
          <a:p>
            <a:r>
              <a:rPr lang="en-US" sz="3600" b="1" dirty="0"/>
              <a:t>Meeting ng </a:t>
            </a:r>
            <a:r>
              <a:rPr lang="en-US" sz="3600" b="1" dirty="0" err="1"/>
              <a:t>mga</a:t>
            </a:r>
            <a:r>
              <a:rPr lang="en-US" sz="3600" b="1" dirty="0"/>
              <a:t> Community Volunteers</a:t>
            </a:r>
            <a:endParaRPr lang="en-US" b="1" dirty="0"/>
          </a:p>
          <a:p>
            <a:r>
              <a:rPr lang="en-US" dirty="0"/>
              <a:t>(____</a:t>
            </a:r>
            <a:r>
              <a:rPr lang="en-US" dirty="0" err="1"/>
              <a:t>petsa</a:t>
            </a:r>
            <a:r>
              <a:rPr lang="en-US" dirty="0"/>
              <a:t>____)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3EBF05-32B7-426B-B7CA-E4809EE49D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49" y="568513"/>
            <a:ext cx="3239555" cy="1151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30128B-E2AC-48DB-8024-048BA553C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4614758" y="568513"/>
            <a:ext cx="3613045" cy="103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BSPlogo-transparent.png">
            <a:extLst>
              <a:ext uri="{FF2B5EF4-FFF2-40B4-BE49-F238E27FC236}">
                <a16:creationId xmlns:a16="http://schemas.microsoft.com/office/drawing/2014/main" id="{F949B482-B69D-48B4-A26F-0F5E7044B279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69991" y="482178"/>
            <a:ext cx="1374384" cy="120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7553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497" y="66826"/>
            <a:ext cx="8291808" cy="679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717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941" y="1557338"/>
            <a:ext cx="10515600" cy="2852737"/>
          </a:xfrm>
        </p:spPr>
        <p:txBody>
          <a:bodyPr/>
          <a:lstStyle/>
          <a:p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Malaman</a:t>
            </a:r>
            <a:r>
              <a:rPr lang="en-US" dirty="0"/>
              <a:t>                       </a:t>
            </a:r>
            <a:r>
              <a:rPr lang="en-US" dirty="0" err="1"/>
              <a:t>Tungkol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TB</a:t>
            </a:r>
          </a:p>
        </p:txBody>
      </p:sp>
    </p:spTree>
    <p:extLst>
      <p:ext uri="{BB962C8B-B14F-4D97-AF65-F5344CB8AC3E}">
        <p14:creationId xmlns:p14="http://schemas.microsoft.com/office/powerpoint/2010/main" val="709171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80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Ilan</a:t>
            </a:r>
            <a:r>
              <a:rPr lang="en-US" dirty="0"/>
              <a:t> </a:t>
            </a:r>
            <a:r>
              <a:rPr lang="en-US" dirty="0" err="1"/>
              <a:t>ang</a:t>
            </a:r>
            <a:r>
              <a:rPr lang="en-US" dirty="0"/>
              <a:t> </a:t>
            </a:r>
            <a:r>
              <a:rPr lang="en-US" dirty="0" err="1"/>
              <a:t>residente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bawat</a:t>
            </a:r>
            <a:r>
              <a:rPr lang="en-US" dirty="0"/>
              <a:t> building?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Sino-</a:t>
            </a:r>
            <a:r>
              <a:rPr lang="en-US" dirty="0" err="1"/>
              <a:t>sino</a:t>
            </a:r>
            <a:r>
              <a:rPr lang="en-US" dirty="0"/>
              <a:t> </a:t>
            </a:r>
            <a:r>
              <a:rPr lang="en-US" dirty="0" err="1"/>
              <a:t>ang</a:t>
            </a:r>
            <a:r>
              <a:rPr lang="en-US" dirty="0"/>
              <a:t> </a:t>
            </a:r>
            <a:r>
              <a:rPr lang="en-US" dirty="0" err="1"/>
              <a:t>mga</a:t>
            </a:r>
            <a:r>
              <a:rPr lang="en-US" dirty="0"/>
              <a:t> volunteer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magsasagawa</a:t>
            </a:r>
            <a:r>
              <a:rPr lang="en-US" dirty="0"/>
              <a:t> ng house-to-house visit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bawat</a:t>
            </a:r>
            <a:r>
              <a:rPr lang="en-US" dirty="0"/>
              <a:t> building?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Gaano</a:t>
            </a:r>
            <a:r>
              <a:rPr lang="en-US" dirty="0"/>
              <a:t> </a:t>
            </a:r>
            <a:r>
              <a:rPr lang="en-US" dirty="0" err="1"/>
              <a:t>katagal</a:t>
            </a:r>
            <a:r>
              <a:rPr lang="en-US" dirty="0"/>
              <a:t> </a:t>
            </a:r>
            <a:r>
              <a:rPr lang="en-US" dirty="0" err="1"/>
              <a:t>gagawin</a:t>
            </a:r>
            <a:r>
              <a:rPr lang="en-US" dirty="0"/>
              <a:t> ang house-to-house visit?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Paano</a:t>
            </a:r>
            <a:r>
              <a:rPr lang="en-US" dirty="0"/>
              <a:t> </a:t>
            </a:r>
            <a:r>
              <a:rPr lang="en-US" dirty="0" err="1"/>
              <a:t>magtutulungan</a:t>
            </a:r>
            <a:r>
              <a:rPr lang="en-US" dirty="0"/>
              <a:t> </a:t>
            </a:r>
            <a:r>
              <a:rPr lang="en-US" dirty="0" err="1"/>
              <a:t>ang</a:t>
            </a:r>
            <a:r>
              <a:rPr lang="en-US" dirty="0"/>
              <a:t> </a:t>
            </a:r>
            <a:r>
              <a:rPr lang="en-US" dirty="0" err="1"/>
              <a:t>mga</a:t>
            </a:r>
            <a:r>
              <a:rPr lang="en-US" dirty="0"/>
              <a:t> volunteer para </a:t>
            </a:r>
            <a:r>
              <a:rPr lang="en-US" dirty="0" err="1"/>
              <a:t>matapos</a:t>
            </a:r>
            <a:r>
              <a:rPr lang="en-US" dirty="0"/>
              <a:t> </a:t>
            </a:r>
            <a:r>
              <a:rPr lang="en-US" dirty="0" err="1"/>
              <a:t>ang</a:t>
            </a:r>
            <a:r>
              <a:rPr lang="en-US" dirty="0"/>
              <a:t> house-to-house visit at </a:t>
            </a:r>
            <a:r>
              <a:rPr lang="en-US"/>
              <a:t>maipamigay</a:t>
            </a:r>
            <a:r>
              <a:rPr lang="en-US" dirty="0"/>
              <a:t> </a:t>
            </a:r>
            <a:r>
              <a:rPr lang="en-US" dirty="0" err="1"/>
              <a:t>lahat</a:t>
            </a:r>
            <a:r>
              <a:rPr lang="en-US" dirty="0"/>
              <a:t> ng referral slips?</a:t>
            </a:r>
          </a:p>
        </p:txBody>
      </p:sp>
    </p:spTree>
    <p:extLst>
      <p:ext uri="{BB962C8B-B14F-4D97-AF65-F5344CB8AC3E}">
        <p14:creationId xmlns:p14="http://schemas.microsoft.com/office/powerpoint/2010/main" val="230714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Ano</a:t>
            </a:r>
            <a:r>
              <a:rPr lang="en-US" b="1" dirty="0"/>
              <a:t> </a:t>
            </a:r>
            <a:r>
              <a:rPr lang="en-US" b="1" dirty="0" err="1"/>
              <a:t>ang</a:t>
            </a:r>
            <a:r>
              <a:rPr lang="en-US" b="1" dirty="0"/>
              <a:t> TB Caravan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4891" y="1825625"/>
            <a:ext cx="8208818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Clr>
                <a:schemeClr val="bg1"/>
              </a:buClr>
            </a:pPr>
            <a:r>
              <a:rPr lang="en-US" dirty="0" err="1"/>
              <a:t>Pamamaraan</a:t>
            </a:r>
            <a:r>
              <a:rPr lang="en-US" dirty="0"/>
              <a:t> kung </a:t>
            </a:r>
            <a:r>
              <a:rPr lang="en-US" dirty="0" err="1"/>
              <a:t>saan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dinadala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komunidad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ang</a:t>
            </a:r>
            <a:r>
              <a:rPr lang="en-US" dirty="0"/>
              <a:t>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serbisyo</a:t>
            </a:r>
            <a:r>
              <a:rPr lang="en-US" dirty="0"/>
              <a:t> ng health center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upang</a:t>
            </a:r>
            <a:r>
              <a:rPr lang="en-US" dirty="0"/>
              <a:t> </a:t>
            </a:r>
            <a:r>
              <a:rPr lang="en-US" dirty="0" err="1"/>
              <a:t>matukoy</a:t>
            </a:r>
            <a:r>
              <a:rPr lang="en-US" dirty="0"/>
              <a:t> at </a:t>
            </a:r>
            <a:r>
              <a:rPr lang="en-US" dirty="0" err="1"/>
              <a:t>magamot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ang</a:t>
            </a:r>
            <a:r>
              <a:rPr lang="en-US" dirty="0"/>
              <a:t> </a:t>
            </a:r>
            <a:r>
              <a:rPr lang="en-US" dirty="0" err="1"/>
              <a:t>mga</a:t>
            </a:r>
            <a:r>
              <a:rPr lang="en-US" dirty="0"/>
              <a:t> may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TB (tuberculosis)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31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Mga</a:t>
            </a:r>
            <a:r>
              <a:rPr lang="en-US" b="1" dirty="0"/>
              <a:t> </a:t>
            </a:r>
            <a:r>
              <a:rPr lang="en-US" b="1" dirty="0" err="1"/>
              <a:t>bahagi</a:t>
            </a:r>
            <a:r>
              <a:rPr lang="en-US" b="1" dirty="0"/>
              <a:t> ng TB Caravan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2716"/>
            <a:ext cx="10515600" cy="3452957"/>
          </a:xfrm>
        </p:spPr>
        <p:txBody>
          <a:bodyPr>
            <a:normAutofit/>
          </a:bodyPr>
          <a:lstStyle/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err="1"/>
              <a:t>Pagbisita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bahay</a:t>
            </a:r>
            <a:r>
              <a:rPr lang="en-US" dirty="0"/>
              <a:t> </a:t>
            </a:r>
            <a:r>
              <a:rPr lang="en-US" dirty="0" err="1"/>
              <a:t>upang</a:t>
            </a:r>
            <a:r>
              <a:rPr lang="en-US" dirty="0"/>
              <a:t> </a:t>
            </a:r>
            <a:r>
              <a:rPr lang="en-US" dirty="0" err="1"/>
              <a:t>alamin</a:t>
            </a:r>
            <a:r>
              <a:rPr lang="en-US" dirty="0"/>
              <a:t> kung </a:t>
            </a:r>
            <a:r>
              <a:rPr lang="en-US" dirty="0" err="1"/>
              <a:t>sino</a:t>
            </a:r>
            <a:r>
              <a:rPr lang="en-US" dirty="0"/>
              <a:t> ang may </a:t>
            </a:r>
            <a:r>
              <a:rPr lang="en-US" dirty="0" err="1"/>
              <a:t>sintomas</a:t>
            </a:r>
            <a:r>
              <a:rPr lang="en-US" dirty="0"/>
              <a:t> ng TB (house-to-house visit)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err="1"/>
              <a:t>Pagsasagawa</a:t>
            </a:r>
            <a:r>
              <a:rPr lang="en-US" dirty="0"/>
              <a:t> ng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eksaminasyon</a:t>
            </a:r>
            <a:r>
              <a:rPr lang="en-US" dirty="0"/>
              <a:t> (X-ray at </a:t>
            </a:r>
            <a:r>
              <a:rPr lang="en-US" dirty="0" err="1"/>
              <a:t>eksaminasyon</a:t>
            </a:r>
            <a:r>
              <a:rPr lang="en-US" dirty="0"/>
              <a:t> ng </a:t>
            </a:r>
            <a:r>
              <a:rPr lang="en-US" dirty="0" err="1"/>
              <a:t>plema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malapit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tirahan</a:t>
            </a:r>
            <a:r>
              <a:rPr lang="en-US" dirty="0"/>
              <a:t> o </a:t>
            </a:r>
            <a:r>
              <a:rPr lang="en-US" dirty="0" err="1"/>
              <a:t>komunidad</a:t>
            </a:r>
            <a:endParaRPr lang="en-US" dirty="0"/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err="1"/>
              <a:t>Pagtukoy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mga</a:t>
            </a:r>
            <a:r>
              <a:rPr lang="en-US" dirty="0"/>
              <a:t> may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TB</a:t>
            </a:r>
          </a:p>
          <a:p>
            <a:pPr marL="514350" lvl="0" indent="-514350">
              <a:buClrTx/>
              <a:buFont typeface="+mj-lt"/>
              <a:buAutoNum type="arabicPeriod"/>
            </a:pPr>
            <a:r>
              <a:rPr lang="en-US" dirty="0" err="1"/>
              <a:t>Pagsimula</a:t>
            </a:r>
            <a:r>
              <a:rPr lang="en-US" dirty="0"/>
              <a:t> ng </a:t>
            </a:r>
            <a:r>
              <a:rPr lang="en-US" dirty="0" err="1"/>
              <a:t>gamutan</a:t>
            </a:r>
            <a:r>
              <a:rPr lang="en-US" dirty="0"/>
              <a:t> </a:t>
            </a:r>
            <a:r>
              <a:rPr lang="en-US" dirty="0" err="1"/>
              <a:t>hanggang</a:t>
            </a:r>
            <a:r>
              <a:rPr lang="en-US" dirty="0"/>
              <a:t> </a:t>
            </a:r>
            <a:r>
              <a:rPr lang="en-US" dirty="0" err="1"/>
              <a:t>gumaling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42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Sino </a:t>
            </a:r>
            <a:r>
              <a:rPr lang="en-US" b="1" dirty="0" err="1"/>
              <a:t>ang</a:t>
            </a:r>
            <a:r>
              <a:rPr lang="en-US" b="1" dirty="0"/>
              <a:t> </a:t>
            </a:r>
            <a:r>
              <a:rPr lang="en-US" b="1" dirty="0" err="1"/>
              <a:t>makikinabang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3443"/>
            <a:ext cx="10515600" cy="3549939"/>
          </a:xfrm>
        </p:spPr>
        <p:txBody>
          <a:bodyPr>
            <a:normAutofit/>
          </a:bodyPr>
          <a:lstStyle/>
          <a:p>
            <a:r>
              <a:rPr lang="en-US" dirty="0" err="1"/>
              <a:t>Bgy</a:t>
            </a:r>
            <a:r>
              <a:rPr lang="en-US" dirty="0"/>
              <a:t>. 105: Happy Land/Helping Land Community (34 buildings)</a:t>
            </a:r>
          </a:p>
          <a:p>
            <a:endParaRPr lang="en-US" dirty="0"/>
          </a:p>
          <a:p>
            <a:r>
              <a:rPr lang="en-US" dirty="0"/>
              <a:t>7,000+ population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Ang</a:t>
            </a:r>
            <a:r>
              <a:rPr lang="en-US" dirty="0"/>
              <a:t> </a:t>
            </a:r>
            <a:r>
              <a:rPr lang="en-US" dirty="0" err="1"/>
              <a:t>serbisyo</a:t>
            </a:r>
            <a:r>
              <a:rPr lang="en-US" dirty="0"/>
              <a:t> ay </a:t>
            </a:r>
            <a:r>
              <a:rPr lang="en-US" dirty="0" err="1"/>
              <a:t>manggagaling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Vitas Health Center/</a:t>
            </a:r>
            <a:r>
              <a:rPr lang="en-US" dirty="0" err="1"/>
              <a:t>Cannosa</a:t>
            </a:r>
            <a:r>
              <a:rPr lang="en-US" dirty="0"/>
              <a:t> </a:t>
            </a:r>
            <a:r>
              <a:rPr lang="en-US" dirty="0" err="1"/>
              <a:t>Clinica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80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House-to-house visits (May 30</a:t>
            </a:r>
            <a:r>
              <a:rPr lang="en-US" b="1" dirty="0">
                <a:sym typeface="Symbol" panose="05050102010706020507" pitchFamily="18" charset="2"/>
              </a:rPr>
              <a:t></a:t>
            </a:r>
            <a:r>
              <a:rPr lang="en-US" b="1" dirty="0"/>
              <a:t>June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13473" cy="4351338"/>
          </a:xfrm>
        </p:spPr>
        <p:txBody>
          <a:bodyPr>
            <a:noAutofit/>
          </a:bodyPr>
          <a:lstStyle/>
          <a:p>
            <a:r>
              <a:rPr lang="en-US" dirty="0" err="1"/>
              <a:t>Bibisitahin</a:t>
            </a:r>
            <a:r>
              <a:rPr lang="en-US" dirty="0"/>
              <a:t> </a:t>
            </a:r>
            <a:r>
              <a:rPr lang="en-US" dirty="0" err="1"/>
              <a:t>ang</a:t>
            </a:r>
            <a:r>
              <a:rPr lang="en-US" dirty="0"/>
              <a:t> </a:t>
            </a:r>
            <a:r>
              <a:rPr lang="en-US" dirty="0" err="1"/>
              <a:t>lahat</a:t>
            </a:r>
            <a:r>
              <a:rPr lang="en-US" dirty="0"/>
              <a:t> ng </a:t>
            </a:r>
            <a:r>
              <a:rPr lang="en-US" dirty="0" err="1"/>
              <a:t>bahay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34 buildings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tulong</a:t>
            </a:r>
            <a:r>
              <a:rPr lang="en-US" dirty="0"/>
              <a:t> ng </a:t>
            </a:r>
            <a:r>
              <a:rPr lang="en-US" dirty="0" err="1"/>
              <a:t>mga</a:t>
            </a:r>
            <a:r>
              <a:rPr lang="en-US" dirty="0"/>
              <a:t> volunteers ng PEARLS Project</a:t>
            </a:r>
          </a:p>
          <a:p>
            <a:endParaRPr lang="en-US" sz="1400" dirty="0"/>
          </a:p>
          <a:p>
            <a:r>
              <a:rPr lang="en-US" dirty="0" err="1"/>
              <a:t>Lahat</a:t>
            </a:r>
            <a:r>
              <a:rPr lang="en-US" dirty="0"/>
              <a:t> ng </a:t>
            </a:r>
            <a:r>
              <a:rPr lang="en-US" dirty="0" err="1"/>
              <a:t>edad</a:t>
            </a:r>
            <a:r>
              <a:rPr lang="en-US" dirty="0"/>
              <a:t> 15 </a:t>
            </a:r>
            <a:r>
              <a:rPr lang="en-US" dirty="0" err="1"/>
              <a:t>taon</a:t>
            </a:r>
            <a:r>
              <a:rPr lang="en-US" dirty="0"/>
              <a:t> </a:t>
            </a:r>
            <a:r>
              <a:rPr lang="en-US" dirty="0" err="1"/>
              <a:t>gulang</a:t>
            </a:r>
            <a:r>
              <a:rPr lang="en-US" dirty="0"/>
              <a:t> </a:t>
            </a:r>
            <a:r>
              <a:rPr lang="en-US" dirty="0" err="1"/>
              <a:t>pataas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may </a:t>
            </a:r>
            <a:r>
              <a:rPr lang="en-US" dirty="0" err="1"/>
              <a:t>ubo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higit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dalawang</a:t>
            </a:r>
            <a:r>
              <a:rPr lang="en-US" dirty="0"/>
              <a:t> </a:t>
            </a:r>
            <a:r>
              <a:rPr lang="en-US" dirty="0" err="1"/>
              <a:t>linggo</a:t>
            </a:r>
            <a:r>
              <a:rPr lang="en-US" dirty="0"/>
              <a:t> (14 </a:t>
            </a:r>
            <a:r>
              <a:rPr lang="en-US" dirty="0" err="1"/>
              <a:t>araw</a:t>
            </a:r>
            <a:r>
              <a:rPr lang="en-US" dirty="0"/>
              <a:t>) ay </a:t>
            </a:r>
            <a:r>
              <a:rPr lang="en-US" dirty="0" err="1"/>
              <a:t>bibigyan</a:t>
            </a:r>
            <a:r>
              <a:rPr lang="en-US" dirty="0"/>
              <a:t> ng referral para </a:t>
            </a:r>
            <a:r>
              <a:rPr lang="en-US" dirty="0" err="1"/>
              <a:t>sa</a:t>
            </a:r>
            <a:r>
              <a:rPr lang="en-US" dirty="0"/>
              <a:t> X-ray</a:t>
            </a:r>
          </a:p>
          <a:p>
            <a:endParaRPr lang="en-US" sz="1400" dirty="0"/>
          </a:p>
          <a:p>
            <a:r>
              <a:rPr lang="en-US" dirty="0"/>
              <a:t>Kung may </a:t>
            </a:r>
            <a:r>
              <a:rPr lang="en-US" dirty="0" err="1"/>
              <a:t>sobra</a:t>
            </a:r>
            <a:r>
              <a:rPr lang="en-US" dirty="0"/>
              <a:t> pang referral para </a:t>
            </a:r>
            <a:r>
              <a:rPr lang="en-US" dirty="0" err="1"/>
              <a:t>sa</a:t>
            </a:r>
            <a:r>
              <a:rPr lang="en-US" dirty="0"/>
              <a:t> X-ray, </a:t>
            </a:r>
            <a:r>
              <a:rPr lang="en-US" dirty="0" err="1"/>
              <a:t>bibigyan</a:t>
            </a:r>
            <a:r>
              <a:rPr lang="en-US" dirty="0"/>
              <a:t> din ng referral slip </a:t>
            </a:r>
            <a:r>
              <a:rPr lang="en-US" dirty="0" err="1"/>
              <a:t>ang</a:t>
            </a:r>
            <a:r>
              <a:rPr lang="en-US" dirty="0"/>
              <a:t> </a:t>
            </a:r>
            <a:r>
              <a:rPr lang="en-US" dirty="0" err="1"/>
              <a:t>mga</a:t>
            </a:r>
            <a:r>
              <a:rPr lang="en-US" dirty="0"/>
              <a:t> may </a:t>
            </a:r>
            <a:r>
              <a:rPr lang="en-US" dirty="0" err="1"/>
              <a:t>ubo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hindi</a:t>
            </a:r>
            <a:r>
              <a:rPr lang="en-US" dirty="0"/>
              <a:t> pa </a:t>
            </a:r>
            <a:r>
              <a:rPr lang="en-US" dirty="0" err="1"/>
              <a:t>umaabot</a:t>
            </a:r>
            <a:r>
              <a:rPr lang="en-US" dirty="0"/>
              <a:t> </a:t>
            </a:r>
            <a:r>
              <a:rPr lang="en-US" dirty="0" err="1"/>
              <a:t>nang</a:t>
            </a:r>
            <a:r>
              <a:rPr lang="en-US" dirty="0"/>
              <a:t> 2 </a:t>
            </a:r>
            <a:r>
              <a:rPr lang="en-US" dirty="0" err="1"/>
              <a:t>linggo</a:t>
            </a:r>
            <a:endParaRPr lang="en-US" dirty="0"/>
          </a:p>
          <a:p>
            <a:endParaRPr lang="en-US" sz="1400" dirty="0"/>
          </a:p>
          <a:p>
            <a:r>
              <a:rPr lang="en-US" dirty="0"/>
              <a:t>Target: 750 </a:t>
            </a:r>
            <a:r>
              <a:rPr lang="en-US" dirty="0" err="1"/>
              <a:t>pasyente</a:t>
            </a:r>
            <a:r>
              <a:rPr lang="en-US" dirty="0"/>
              <a:t> ay </a:t>
            </a:r>
            <a:r>
              <a:rPr lang="en-US" dirty="0" err="1"/>
              <a:t>mabigyan</a:t>
            </a:r>
            <a:r>
              <a:rPr lang="en-US" dirty="0"/>
              <a:t> ng chest X-ray</a:t>
            </a:r>
          </a:p>
        </p:txBody>
      </p:sp>
    </p:spTree>
    <p:extLst>
      <p:ext uri="{BB962C8B-B14F-4D97-AF65-F5344CB8AC3E}">
        <p14:creationId xmlns:p14="http://schemas.microsoft.com/office/powerpoint/2010/main" val="2591337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House-to-house visits (May 30</a:t>
            </a:r>
            <a:r>
              <a:rPr lang="en-US" b="1" dirty="0">
                <a:sym typeface="Symbol" panose="05050102010706020507" pitchFamily="18" charset="2"/>
              </a:rPr>
              <a:t></a:t>
            </a:r>
            <a:r>
              <a:rPr lang="en-US" b="1" dirty="0"/>
              <a:t>June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5843"/>
            <a:ext cx="10515600" cy="2843357"/>
          </a:xfrm>
        </p:spPr>
        <p:txBody>
          <a:bodyPr/>
          <a:lstStyle/>
          <a:p>
            <a:r>
              <a:rPr lang="en-US" dirty="0" err="1"/>
              <a:t>Lahat</a:t>
            </a:r>
            <a:r>
              <a:rPr lang="en-US" dirty="0"/>
              <a:t> </a:t>
            </a:r>
            <a:r>
              <a:rPr lang="en-US" dirty="0" err="1"/>
              <a:t>nang</a:t>
            </a:r>
            <a:r>
              <a:rPr lang="en-US" dirty="0"/>
              <a:t> </a:t>
            </a:r>
            <a:r>
              <a:rPr lang="en-US" dirty="0" err="1"/>
              <a:t>makitaan</a:t>
            </a:r>
            <a:r>
              <a:rPr lang="en-US" dirty="0"/>
              <a:t> ng </a:t>
            </a:r>
            <a:r>
              <a:rPr lang="en-US" dirty="0" err="1"/>
              <a:t>sintomas</a:t>
            </a:r>
            <a:r>
              <a:rPr lang="en-US" dirty="0"/>
              <a:t> ay </a:t>
            </a:r>
            <a:r>
              <a:rPr lang="en-US" dirty="0" err="1"/>
              <a:t>bibigyan</a:t>
            </a:r>
            <a:r>
              <a:rPr lang="en-US" dirty="0"/>
              <a:t> ng referral slip para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takdang</a:t>
            </a:r>
            <a:r>
              <a:rPr lang="en-US" dirty="0"/>
              <a:t> </a:t>
            </a:r>
            <a:r>
              <a:rPr lang="en-US" dirty="0" err="1"/>
              <a:t>araw</a:t>
            </a:r>
            <a:r>
              <a:rPr lang="en-US" dirty="0"/>
              <a:t> (June 6, 7 o 8)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Ang </a:t>
            </a:r>
            <a:r>
              <a:rPr lang="en-US" dirty="0" err="1"/>
              <a:t>mga</a:t>
            </a:r>
            <a:r>
              <a:rPr lang="en-US" dirty="0"/>
              <a:t> may referral slip </a:t>
            </a:r>
            <a:r>
              <a:rPr lang="en-US" dirty="0" err="1"/>
              <a:t>lamang</a:t>
            </a:r>
            <a:r>
              <a:rPr lang="en-US" dirty="0"/>
              <a:t> ang </a:t>
            </a:r>
            <a:r>
              <a:rPr lang="en-US" dirty="0" err="1"/>
              <a:t>papayagang</a:t>
            </a:r>
            <a:r>
              <a:rPr lang="en-US" dirty="0"/>
              <a:t> </a:t>
            </a:r>
            <a:r>
              <a:rPr lang="en-US" dirty="0" err="1"/>
              <a:t>makapasok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          </a:t>
            </a:r>
            <a:r>
              <a:rPr lang="en-US" dirty="0" err="1"/>
              <a:t>Bgy</a:t>
            </a:r>
            <a:r>
              <a:rPr lang="en-US" dirty="0"/>
              <a:t>. 105 covered court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araw</a:t>
            </a:r>
            <a:r>
              <a:rPr lang="en-US" dirty="0"/>
              <a:t> ng X-ray</a:t>
            </a:r>
          </a:p>
        </p:txBody>
      </p:sp>
    </p:spTree>
    <p:extLst>
      <p:ext uri="{BB962C8B-B14F-4D97-AF65-F5344CB8AC3E}">
        <p14:creationId xmlns:p14="http://schemas.microsoft.com/office/powerpoint/2010/main" val="37688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3192"/>
            <a:ext cx="10515600" cy="986589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3200" b="1" dirty="0"/>
          </a:p>
          <a:p>
            <a:pPr marL="457200" lvl="1" indent="0">
              <a:buNone/>
            </a:pPr>
            <a:r>
              <a:rPr lang="en-US" sz="4400" b="1" dirty="0"/>
              <a:t>Referral </a:t>
            </a:r>
          </a:p>
          <a:p>
            <a:pPr marL="457200" lvl="1" indent="0">
              <a:buNone/>
            </a:pPr>
            <a:r>
              <a:rPr lang="en-US" sz="4400" b="1" dirty="0"/>
              <a:t>Slip</a:t>
            </a:r>
          </a:p>
          <a:p>
            <a:pPr lvl="1"/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545" y="155295"/>
            <a:ext cx="5940697" cy="67027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49296" y="493450"/>
            <a:ext cx="787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001</a:t>
            </a:r>
          </a:p>
          <a:p>
            <a:r>
              <a:rPr lang="en-US" dirty="0"/>
              <a:t>June 6</a:t>
            </a:r>
          </a:p>
        </p:txBody>
      </p:sp>
      <p:sp>
        <p:nvSpPr>
          <p:cNvPr id="8" name="Right Arrow 7"/>
          <p:cNvSpPr/>
          <p:nvPr/>
        </p:nvSpPr>
        <p:spPr>
          <a:xfrm>
            <a:off x="8949925" y="661828"/>
            <a:ext cx="618186" cy="3095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681345" y="493449"/>
            <a:ext cx="26094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Referral slip no. (001-750)</a:t>
            </a:r>
          </a:p>
          <a:p>
            <a:r>
              <a:rPr lang="en-US" dirty="0"/>
              <a:t>Date of screening</a:t>
            </a:r>
          </a:p>
          <a:p>
            <a:r>
              <a:rPr lang="en-US" dirty="0"/>
              <a:t>(June 6, 7 or 8)</a:t>
            </a:r>
          </a:p>
        </p:txBody>
      </p:sp>
    </p:spTree>
    <p:extLst>
      <p:ext uri="{BB962C8B-B14F-4D97-AF65-F5344CB8AC3E}">
        <p14:creationId xmlns:p14="http://schemas.microsoft.com/office/powerpoint/2010/main" val="1988367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2107"/>
            <a:ext cx="10515600" cy="575033"/>
          </a:xfrm>
        </p:spPr>
        <p:txBody>
          <a:bodyPr>
            <a:noAutofit/>
          </a:bodyPr>
          <a:lstStyle/>
          <a:p>
            <a:r>
              <a:rPr lang="en-US" b="1" dirty="0"/>
              <a:t>Actual screening (June 6</a:t>
            </a:r>
            <a:r>
              <a:rPr lang="en-US" b="1" dirty="0">
                <a:sym typeface="Symbol" panose="05050102010706020507" pitchFamily="18" charset="2"/>
              </a:rPr>
              <a:t></a:t>
            </a:r>
            <a:r>
              <a:rPr lang="en-US" b="1" dirty="0"/>
              <a:t>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84778"/>
            <a:ext cx="10924309" cy="5165404"/>
          </a:xfrm>
        </p:spPr>
        <p:txBody>
          <a:bodyPr>
            <a:noAutofit/>
          </a:bodyPr>
          <a:lstStyle/>
          <a:p>
            <a:r>
              <a:rPr lang="en-US" sz="2400" dirty="0"/>
              <a:t>Ito ay </a:t>
            </a:r>
            <a:r>
              <a:rPr lang="en-US" sz="2400" dirty="0" err="1"/>
              <a:t>gagawin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Bgy</a:t>
            </a:r>
            <a:r>
              <a:rPr lang="en-US" sz="2400" dirty="0"/>
              <a:t>. 105 covered court</a:t>
            </a:r>
          </a:p>
          <a:p>
            <a:r>
              <a:rPr lang="en-US" sz="2400" dirty="0" err="1"/>
              <a:t>Lahat</a:t>
            </a:r>
            <a:r>
              <a:rPr lang="en-US" sz="2400" dirty="0"/>
              <a:t> </a:t>
            </a:r>
            <a:r>
              <a:rPr lang="en-US" sz="2400" dirty="0" err="1"/>
              <a:t>nang</a:t>
            </a:r>
            <a:r>
              <a:rPr lang="en-US" sz="2400" dirty="0"/>
              <a:t> may referral slip ay </a:t>
            </a:r>
            <a:r>
              <a:rPr lang="en-US" sz="2400" dirty="0" err="1"/>
              <a:t>ililista</a:t>
            </a:r>
            <a:r>
              <a:rPr lang="en-US" sz="2400" dirty="0"/>
              <a:t> at </a:t>
            </a:r>
            <a:r>
              <a:rPr lang="en-US" sz="2400" dirty="0" err="1"/>
              <a:t>bibigyan</a:t>
            </a:r>
            <a:r>
              <a:rPr lang="en-US" sz="2400" dirty="0"/>
              <a:t> ng X-ray request</a:t>
            </a:r>
          </a:p>
          <a:p>
            <a:r>
              <a:rPr lang="en-US" sz="2400" dirty="0" err="1"/>
              <a:t>Sila</a:t>
            </a:r>
            <a:r>
              <a:rPr lang="en-US" sz="2400" dirty="0"/>
              <a:t> ay </a:t>
            </a:r>
            <a:r>
              <a:rPr lang="en-US" sz="2400" dirty="0" err="1"/>
              <a:t>gagawan</a:t>
            </a:r>
            <a:r>
              <a:rPr lang="en-US" sz="2400" dirty="0"/>
              <a:t> ng </a:t>
            </a:r>
            <a:r>
              <a:rPr lang="en-US" sz="2400" dirty="0" err="1"/>
              <a:t>libreng</a:t>
            </a:r>
            <a:r>
              <a:rPr lang="en-US" sz="2400" dirty="0"/>
              <a:t> X-ray.  Ito ay </a:t>
            </a:r>
            <a:r>
              <a:rPr lang="en-US" sz="2400" dirty="0" err="1"/>
              <a:t>babasahin</a:t>
            </a:r>
            <a:r>
              <a:rPr lang="en-US" sz="2400" dirty="0"/>
              <a:t> </a:t>
            </a:r>
            <a:r>
              <a:rPr lang="en-US" sz="2400" dirty="0" err="1"/>
              <a:t>agad-agad</a:t>
            </a:r>
            <a:endParaRPr lang="en-US" sz="2400" dirty="0"/>
          </a:p>
          <a:p>
            <a:r>
              <a:rPr lang="en-US" sz="2400" dirty="0"/>
              <a:t>Kung normal ang X-ray, </a:t>
            </a:r>
            <a:r>
              <a:rPr lang="en-US" sz="2400" dirty="0" err="1"/>
              <a:t>sila</a:t>
            </a:r>
            <a:r>
              <a:rPr lang="en-US" sz="2400" dirty="0"/>
              <a:t> ay </a:t>
            </a:r>
            <a:r>
              <a:rPr lang="en-US" sz="2400" dirty="0" err="1"/>
              <a:t>papayuhan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walang</a:t>
            </a:r>
            <a:r>
              <a:rPr lang="en-US" sz="2400" dirty="0"/>
              <a:t> </a:t>
            </a:r>
            <a:r>
              <a:rPr lang="en-US" sz="2400" dirty="0" err="1"/>
              <a:t>problema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baga</a:t>
            </a:r>
            <a:r>
              <a:rPr lang="en-US" sz="2400" dirty="0"/>
              <a:t> at </a:t>
            </a:r>
            <a:r>
              <a:rPr lang="en-US" sz="2400" dirty="0" err="1"/>
              <a:t>maaari</a:t>
            </a:r>
            <a:r>
              <a:rPr lang="en-US" sz="2400" dirty="0"/>
              <a:t> </a:t>
            </a:r>
            <a:r>
              <a:rPr lang="en-US" sz="2400" dirty="0" err="1"/>
              <a:t>nang</a:t>
            </a:r>
            <a:r>
              <a:rPr lang="en-US" sz="2400" dirty="0"/>
              <a:t> </a:t>
            </a:r>
            <a:r>
              <a:rPr lang="en-US" sz="2400" dirty="0" err="1"/>
              <a:t>umuwi</a:t>
            </a:r>
            <a:r>
              <a:rPr lang="en-US" sz="2400" dirty="0"/>
              <a:t>.  Kung may </a:t>
            </a:r>
            <a:r>
              <a:rPr lang="en-US" sz="2400" dirty="0" err="1"/>
              <a:t>iba</a:t>
            </a:r>
            <a:r>
              <a:rPr lang="en-US" sz="2400" dirty="0"/>
              <a:t> </a:t>
            </a:r>
            <a:r>
              <a:rPr lang="en-US" sz="2400" dirty="0" err="1"/>
              <a:t>silang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, </a:t>
            </a:r>
            <a:r>
              <a:rPr lang="en-US" sz="2400" dirty="0" err="1"/>
              <a:t>papapuntahin</a:t>
            </a:r>
            <a:r>
              <a:rPr lang="en-US" sz="2400" dirty="0"/>
              <a:t> </a:t>
            </a:r>
            <a:r>
              <a:rPr lang="en-US" sz="2400" dirty="0" err="1"/>
              <a:t>sila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health center para </a:t>
            </a:r>
            <a:r>
              <a:rPr lang="en-US" sz="2400" dirty="0" err="1"/>
              <a:t>sa</a:t>
            </a:r>
            <a:r>
              <a:rPr lang="en-US" sz="2400" dirty="0"/>
              <a:t> regular check-up</a:t>
            </a:r>
          </a:p>
          <a:p>
            <a:r>
              <a:rPr lang="en-US" sz="2400" dirty="0"/>
              <a:t>Kung may </a:t>
            </a:r>
            <a:r>
              <a:rPr lang="en-US" sz="2400" dirty="0" err="1"/>
              <a:t>makita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X-ray, </a:t>
            </a:r>
            <a:r>
              <a:rPr lang="en-US" sz="2400" dirty="0" err="1"/>
              <a:t>sila</a:t>
            </a:r>
            <a:r>
              <a:rPr lang="en-US" sz="2400" dirty="0"/>
              <a:t> ay </a:t>
            </a:r>
            <a:r>
              <a:rPr lang="en-US" sz="2400" dirty="0" err="1"/>
              <a:t>hihingan</a:t>
            </a:r>
            <a:r>
              <a:rPr lang="en-US" sz="2400" dirty="0"/>
              <a:t> ng </a:t>
            </a:r>
            <a:r>
              <a:rPr lang="en-US" sz="2400" dirty="0" err="1"/>
              <a:t>plema</a:t>
            </a:r>
            <a:r>
              <a:rPr lang="en-US" sz="2400" dirty="0"/>
              <a:t> para </a:t>
            </a:r>
            <a:r>
              <a:rPr lang="en-US" sz="2400" dirty="0" err="1"/>
              <a:t>magawan</a:t>
            </a:r>
            <a:r>
              <a:rPr lang="en-US" sz="2400" dirty="0"/>
              <a:t> ng </a:t>
            </a:r>
            <a:r>
              <a:rPr lang="en-US" sz="2400" dirty="0" err="1"/>
              <a:t>dagdag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eksaminasyon</a:t>
            </a:r>
            <a:r>
              <a:rPr lang="en-US" sz="2400" dirty="0"/>
              <a:t> para </a:t>
            </a:r>
            <a:r>
              <a:rPr lang="en-US" sz="2400" dirty="0" err="1"/>
              <a:t>sa</a:t>
            </a:r>
            <a:r>
              <a:rPr lang="en-US" sz="2400" dirty="0"/>
              <a:t> TB</a:t>
            </a:r>
          </a:p>
          <a:p>
            <a:r>
              <a:rPr lang="en-US" sz="2400" dirty="0"/>
              <a:t>Ang </a:t>
            </a:r>
            <a:r>
              <a:rPr lang="en-US" sz="2400" dirty="0" err="1"/>
              <a:t>mga</a:t>
            </a:r>
            <a:r>
              <a:rPr lang="en-US" sz="2400" dirty="0"/>
              <a:t> nag-</a:t>
            </a:r>
            <a:r>
              <a:rPr lang="en-US" sz="2400" dirty="0" err="1"/>
              <a:t>bigay</a:t>
            </a:r>
            <a:r>
              <a:rPr lang="en-US" sz="2400" dirty="0"/>
              <a:t> ng </a:t>
            </a:r>
            <a:r>
              <a:rPr lang="en-US" sz="2400" dirty="0" err="1"/>
              <a:t>plema</a:t>
            </a:r>
            <a:r>
              <a:rPr lang="en-US" sz="2400" dirty="0"/>
              <a:t> ay </a:t>
            </a:r>
            <a:r>
              <a:rPr lang="en-US" sz="2400" dirty="0" err="1"/>
              <a:t>papayuhan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kunin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Vitas Health Center ang </a:t>
            </a:r>
            <a:r>
              <a:rPr lang="en-US" sz="2400" dirty="0" err="1"/>
              <a:t>resulta</a:t>
            </a:r>
            <a:r>
              <a:rPr lang="en-US" sz="2400" dirty="0"/>
              <a:t> </a:t>
            </a:r>
            <a:r>
              <a:rPr lang="en-US" sz="2400" dirty="0" err="1"/>
              <a:t>matapos</a:t>
            </a:r>
            <a:r>
              <a:rPr lang="en-US" sz="2400" dirty="0"/>
              <a:t> ang </a:t>
            </a:r>
            <a:r>
              <a:rPr lang="en-US" sz="2400" dirty="0" err="1"/>
              <a:t>isang</a:t>
            </a:r>
            <a:r>
              <a:rPr lang="en-US" sz="2400" dirty="0"/>
              <a:t> </a:t>
            </a:r>
            <a:r>
              <a:rPr lang="en-US" sz="2400" dirty="0" err="1"/>
              <a:t>linggo</a:t>
            </a:r>
            <a:endParaRPr lang="en-US" sz="2400" dirty="0"/>
          </a:p>
          <a:p>
            <a:r>
              <a:rPr lang="en-US" sz="2400" dirty="0"/>
              <a:t>Kung </a:t>
            </a:r>
            <a:r>
              <a:rPr lang="en-US" sz="2400" dirty="0" err="1"/>
              <a:t>kailangang</a:t>
            </a:r>
            <a:r>
              <a:rPr lang="en-US" sz="2400" dirty="0"/>
              <a:t> </a:t>
            </a:r>
            <a:r>
              <a:rPr lang="en-US" sz="2400" dirty="0" err="1"/>
              <a:t>gamutin</a:t>
            </a:r>
            <a:r>
              <a:rPr lang="en-US" sz="2400" dirty="0"/>
              <a:t> </a:t>
            </a:r>
            <a:r>
              <a:rPr lang="en-US" sz="2400" dirty="0" err="1"/>
              <a:t>batay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resulta</a:t>
            </a:r>
            <a:r>
              <a:rPr lang="en-US" sz="2400" dirty="0"/>
              <a:t> ng </a:t>
            </a:r>
            <a:r>
              <a:rPr lang="en-US" sz="2400" dirty="0" err="1"/>
              <a:t>plema</a:t>
            </a:r>
            <a:r>
              <a:rPr lang="en-US" sz="2400" dirty="0"/>
              <a:t>, </a:t>
            </a:r>
            <a:r>
              <a:rPr lang="en-US" sz="2400" dirty="0" err="1"/>
              <a:t>sila</a:t>
            </a:r>
            <a:r>
              <a:rPr lang="en-US" sz="2400" dirty="0"/>
              <a:t> ay </a:t>
            </a:r>
            <a:r>
              <a:rPr lang="en-US" sz="2400" dirty="0" err="1"/>
              <a:t>gagamutin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health center o </a:t>
            </a:r>
            <a:r>
              <a:rPr lang="en-US" sz="2400" dirty="0" err="1"/>
              <a:t>sa</a:t>
            </a:r>
            <a:r>
              <a:rPr lang="en-US" sz="2400" dirty="0"/>
              <a:t> Canossa clinic</a:t>
            </a:r>
          </a:p>
        </p:txBody>
      </p:sp>
    </p:spTree>
    <p:extLst>
      <p:ext uri="{BB962C8B-B14F-4D97-AF65-F5344CB8AC3E}">
        <p14:creationId xmlns:p14="http://schemas.microsoft.com/office/powerpoint/2010/main" val="1277167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836" y="0"/>
            <a:ext cx="9115352" cy="6547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033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490</Words>
  <Application>Microsoft Office PowerPoint</Application>
  <PresentationFormat>Widescreen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 Theme</vt:lpstr>
      <vt:lpstr>TB Caravan</vt:lpstr>
      <vt:lpstr>Ano ang TB Caravan?</vt:lpstr>
      <vt:lpstr>Mga bahagi ng TB Caravan</vt:lpstr>
      <vt:lpstr>Sino ang makikinabang?</vt:lpstr>
      <vt:lpstr>House-to-house visits (May 30June 5) </vt:lpstr>
      <vt:lpstr>House-to-house visits (May 30June 5)</vt:lpstr>
      <vt:lpstr>PowerPoint Presentation</vt:lpstr>
      <vt:lpstr>Actual screening (June 68)</vt:lpstr>
      <vt:lpstr>PowerPoint Presentation</vt:lpstr>
      <vt:lpstr>PowerPoint Presentation</vt:lpstr>
      <vt:lpstr>Mga Dapat Malaman                       Tungkol sa TB</vt:lpstr>
      <vt:lpstr>Planning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TVBernas</dc:creator>
  <cp:lastModifiedBy>alio</cp:lastModifiedBy>
  <cp:revision>86</cp:revision>
  <dcterms:created xsi:type="dcterms:W3CDTF">2016-05-12T21:11:11Z</dcterms:created>
  <dcterms:modified xsi:type="dcterms:W3CDTF">2018-04-16T14:33:02Z</dcterms:modified>
</cp:coreProperties>
</file>